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80" r:id="rId2"/>
    <p:sldId id="281" r:id="rId3"/>
    <p:sldId id="257" r:id="rId4"/>
    <p:sldId id="259" r:id="rId5"/>
    <p:sldId id="270" r:id="rId6"/>
    <p:sldId id="279" r:id="rId7"/>
    <p:sldId id="256" r:id="rId8"/>
    <p:sldId id="258" r:id="rId9"/>
    <p:sldId id="261" r:id="rId10"/>
    <p:sldId id="282" r:id="rId11"/>
    <p:sldId id="283" r:id="rId12"/>
    <p:sldId id="285" r:id="rId13"/>
    <p:sldId id="287" r:id="rId14"/>
    <p:sldId id="286" r:id="rId15"/>
    <p:sldId id="288" r:id="rId16"/>
    <p:sldId id="289" r:id="rId17"/>
    <p:sldId id="299" r:id="rId18"/>
    <p:sldId id="303" r:id="rId19"/>
    <p:sldId id="304" r:id="rId20"/>
    <p:sldId id="290" r:id="rId21"/>
    <p:sldId id="262" r:id="rId22"/>
    <p:sldId id="291" r:id="rId23"/>
    <p:sldId id="300" r:id="rId24"/>
    <p:sldId id="301" r:id="rId25"/>
    <p:sldId id="302" r:id="rId26"/>
    <p:sldId id="296" r:id="rId27"/>
    <p:sldId id="297" r:id="rId28"/>
    <p:sldId id="298" r:id="rId29"/>
    <p:sldId id="277" r:id="rId30"/>
    <p:sldId id="306" r:id="rId3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7" autoAdjust="0"/>
    <p:restoredTop sz="94586" autoAdjust="0"/>
  </p:normalViewPr>
  <p:slideViewPr>
    <p:cSldViewPr>
      <p:cViewPr>
        <p:scale>
          <a:sx n="66" d="100"/>
          <a:sy n="66" d="100"/>
        </p:scale>
        <p:origin x="-888" y="10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1A73D-D330-4C6D-BE06-2A808F284B86}" type="datetimeFigureOut">
              <a:rPr lang="fr-FR" smtClean="0"/>
              <a:pPr/>
              <a:t>05/02/2018</a:t>
            </a:fld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A298AB-9474-4415-870D-636F0831AD21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835590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8C96DF-93E9-4C98-8AFA-255F764F1516}" type="datetimeFigureOut">
              <a:rPr lang="fr-FR" smtClean="0"/>
              <a:pPr/>
              <a:t>05/02/2018</a:t>
            </a:fld>
            <a:endParaRPr lang="fr-CA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B52DCB-DD3A-45BA-8AF1-D7160F61E4DD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854635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95D4E-F7F6-4118-B178-9CEF300E4982}" type="datetime1">
              <a:rPr lang="fr-FR" smtClean="0"/>
              <a:pPr/>
              <a:t>05/02/2018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2488A-4874-400E-A29D-F75DA28DA4F1}" type="datetime1">
              <a:rPr lang="fr-FR" smtClean="0"/>
              <a:pPr/>
              <a:t>05/02/2018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594A5-3738-4B90-97C0-957FFF76542E}" type="datetime1">
              <a:rPr lang="fr-FR" smtClean="0"/>
              <a:pPr/>
              <a:t>05/02/2018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095B2-5A63-458D-A5E7-EDFFA8FB1ADC}" type="datetime1">
              <a:rPr lang="fr-FR" smtClean="0"/>
              <a:pPr/>
              <a:t>05/02/2018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BA550-3B60-4325-9A42-CB78E5CAD575}" type="datetime1">
              <a:rPr lang="fr-FR" smtClean="0"/>
              <a:pPr/>
              <a:t>05/02/2018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2AE6-2239-4C9C-A256-221F47FB9FFE}" type="datetime1">
              <a:rPr lang="fr-FR" smtClean="0"/>
              <a:pPr/>
              <a:t>05/02/2018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8130E-5B14-42EF-949E-D77B2C76D71F}" type="datetime1">
              <a:rPr lang="fr-FR" smtClean="0"/>
              <a:pPr/>
              <a:t>05/02/2018</a:t>
            </a:fld>
            <a:endParaRPr lang="fr-CA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E966D-8FD6-4901-8779-B5890117D783}" type="datetime1">
              <a:rPr lang="fr-FR" smtClean="0"/>
              <a:pPr/>
              <a:t>05/02/2018</a:t>
            </a:fld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1234E-A266-4AEE-B858-1890B7921CF1}" type="datetime1">
              <a:rPr lang="fr-FR" smtClean="0"/>
              <a:pPr/>
              <a:t>05/02/2018</a:t>
            </a:fld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34C7F-BD27-4F3B-877C-53ED75111105}" type="datetime1">
              <a:rPr lang="fr-FR" smtClean="0"/>
              <a:pPr/>
              <a:t>05/02/2018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5F69-2082-4017-8369-A38B9F074B7F}" type="datetime1">
              <a:rPr lang="fr-FR" smtClean="0"/>
              <a:pPr/>
              <a:t>05/02/2018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0D5BD-9D31-4ACD-ABE6-827B8BA50BF2}" type="datetime1">
              <a:rPr lang="fr-FR" smtClean="0"/>
              <a:pPr/>
              <a:t>05/02/2018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19280-9FC5-41EC-89B5-C08BEFD41360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1</a:t>
            </a:fld>
            <a:endParaRPr lang="fr-CA" dirty="0"/>
          </a:p>
        </p:txBody>
      </p:sp>
      <p:sp>
        <p:nvSpPr>
          <p:cNvPr id="6" name="ZoneTexte 5"/>
          <p:cNvSpPr txBox="1"/>
          <p:nvPr/>
        </p:nvSpPr>
        <p:spPr>
          <a:xfrm>
            <a:off x="3419872" y="836712"/>
            <a:ext cx="4644220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dirty="0" smtClean="0">
                <a:latin typeface="Comic Sans MS" pitchFamily="66" charset="0"/>
              </a:rPr>
              <a:t>Bonjour!</a:t>
            </a:r>
          </a:p>
          <a:p>
            <a:endParaRPr lang="fr-CA" dirty="0" smtClean="0">
              <a:latin typeface="Comic Sans MS" pitchFamily="66" charset="0"/>
            </a:endParaRPr>
          </a:p>
          <a:p>
            <a:r>
              <a:rPr lang="fr-CA" sz="3200" dirty="0" smtClean="0">
                <a:latin typeface="Comic Sans MS" pitchFamily="66" charset="0"/>
              </a:rPr>
              <a:t>Voici ton premier CLIC!</a:t>
            </a:r>
            <a:endParaRPr lang="fr-CA" sz="3200" dirty="0">
              <a:latin typeface="Comic Sans MS" pitchFamily="66" charset="0"/>
            </a:endParaRPr>
          </a:p>
          <a:p>
            <a:endParaRPr lang="fr-CA" sz="3200" dirty="0" smtClean="0">
              <a:latin typeface="Comic Sans MS" pitchFamily="66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95536" y="2996952"/>
            <a:ext cx="84249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A" sz="3200" dirty="0">
                <a:latin typeface="Comic Sans MS" pitchFamily="66" charset="0"/>
              </a:rPr>
              <a:t>Tu auras 9</a:t>
            </a:r>
            <a:r>
              <a:rPr lang="fr-CA" sz="3200" dirty="0" smtClean="0">
                <a:latin typeface="Comic Sans MS" pitchFamily="66" charset="0"/>
              </a:rPr>
              <a:t> CLICS à </a:t>
            </a:r>
            <a:r>
              <a:rPr lang="fr-CA" sz="3200" dirty="0">
                <a:latin typeface="Comic Sans MS" pitchFamily="66" charset="0"/>
              </a:rPr>
              <a:t>réaliser à la maison</a:t>
            </a:r>
          </a:p>
          <a:p>
            <a:pPr algn="just"/>
            <a:r>
              <a:rPr lang="fr-CA" sz="3200" dirty="0">
                <a:latin typeface="Comic Sans MS" pitchFamily="66" charset="0"/>
              </a:rPr>
              <a:t>pour te préparer à </a:t>
            </a:r>
            <a:r>
              <a:rPr lang="fr-CA" sz="3200" dirty="0" smtClean="0">
                <a:latin typeface="Comic Sans MS" pitchFamily="66" charset="0"/>
              </a:rPr>
              <a:t>vivre ton sacrement </a:t>
            </a:r>
            <a:r>
              <a:rPr lang="fr-CA" sz="3200" dirty="0">
                <a:latin typeface="Comic Sans MS" pitchFamily="66" charset="0"/>
              </a:rPr>
              <a:t>de confirmation.</a:t>
            </a:r>
          </a:p>
          <a:p>
            <a:endParaRPr lang="fr-CA" sz="3200" dirty="0"/>
          </a:p>
        </p:txBody>
      </p:sp>
      <p:sp>
        <p:nvSpPr>
          <p:cNvPr id="7" name="ZoneTexte 6"/>
          <p:cNvSpPr txBox="1"/>
          <p:nvPr/>
        </p:nvSpPr>
        <p:spPr>
          <a:xfrm>
            <a:off x="405810" y="4869160"/>
            <a:ext cx="8208912" cy="147732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3000" dirty="0" smtClean="0">
                <a:solidFill>
                  <a:schemeClr val="bg1"/>
                </a:solidFill>
                <a:latin typeface="Comic Sans MS" pitchFamily="66" charset="0"/>
              </a:rPr>
              <a:t>Lis une diapositive à la fois </a:t>
            </a:r>
          </a:p>
          <a:p>
            <a:pPr algn="ctr"/>
            <a:r>
              <a:rPr lang="fr-CA" sz="3000" dirty="0" smtClean="0">
                <a:solidFill>
                  <a:schemeClr val="bg1"/>
                </a:solidFill>
                <a:latin typeface="Comic Sans MS" pitchFamily="66" charset="0"/>
              </a:rPr>
              <a:t>et fais ce qui est demandé</a:t>
            </a:r>
          </a:p>
          <a:p>
            <a:pPr algn="ctr"/>
            <a:r>
              <a:rPr lang="fr-CA" sz="3000" dirty="0" smtClean="0">
                <a:solidFill>
                  <a:schemeClr val="bg1"/>
                </a:solidFill>
                <a:latin typeface="Comic Sans MS" pitchFamily="66" charset="0"/>
              </a:rPr>
              <a:t>avant d’aller plus loin…</a:t>
            </a:r>
            <a:endParaRPr lang="fr-CA" sz="3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8" name="Picture 2" descr="C:\Users\lpotvin\Pictures\image pps\souris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56" y="188640"/>
            <a:ext cx="246990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Documents and Settings\IBM\Local Settings\Temporary Internet Files\Content.IE5\MC7FE9A6\MP900422532[1].jpg"/>
          <p:cNvPicPr>
            <a:picLocks noChangeAspect="1" noChangeArrowheads="1"/>
          </p:cNvPicPr>
          <p:nvPr/>
        </p:nvPicPr>
        <p:blipFill>
          <a:blip r:embed="rId2" cstate="print"/>
          <a:srcRect t="14584" r="32292" b="24999"/>
          <a:stretch>
            <a:fillRect/>
          </a:stretch>
        </p:blipFill>
        <p:spPr bwMode="auto">
          <a:xfrm>
            <a:off x="0" y="0"/>
            <a:ext cx="4643438" cy="4143380"/>
          </a:xfrm>
          <a:prstGeom prst="rect">
            <a:avLst/>
          </a:prstGeom>
          <a:noFill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10</a:t>
            </a:fld>
            <a:endParaRPr lang="fr-CA" dirty="0"/>
          </a:p>
        </p:txBody>
      </p:sp>
      <p:sp>
        <p:nvSpPr>
          <p:cNvPr id="6" name="ZoneTexte 5"/>
          <p:cNvSpPr txBox="1"/>
          <p:nvPr/>
        </p:nvSpPr>
        <p:spPr>
          <a:xfrm>
            <a:off x="4572000" y="642918"/>
            <a:ext cx="4572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dirty="0" smtClean="0">
                <a:latin typeface="Comic Sans MS" pitchFamily="66" charset="0"/>
              </a:rPr>
              <a:t>Des gens autour de toi</a:t>
            </a:r>
          </a:p>
          <a:p>
            <a:pPr algn="ctr"/>
            <a:r>
              <a:rPr lang="fr-CA" sz="3200" dirty="0" smtClean="0">
                <a:latin typeface="Comic Sans MS" pitchFamily="66" charset="0"/>
              </a:rPr>
              <a:t>croient en toi et </a:t>
            </a:r>
          </a:p>
          <a:p>
            <a:pPr algn="ctr"/>
            <a:r>
              <a:rPr lang="fr-CA" sz="3200" dirty="0" smtClean="0">
                <a:latin typeface="Comic Sans MS" pitchFamily="66" charset="0"/>
              </a:rPr>
              <a:t>te </a:t>
            </a:r>
            <a:r>
              <a:rPr lang="fr-CA" sz="3200" smtClean="0">
                <a:latin typeface="Comic Sans MS" pitchFamily="66" charset="0"/>
              </a:rPr>
              <a:t>font confiance!</a:t>
            </a:r>
            <a:endParaRPr lang="fr-CA" sz="3200" dirty="0" smtClean="0">
              <a:latin typeface="Comic Sans MS" pitchFamily="66" charset="0"/>
            </a:endParaRPr>
          </a:p>
          <a:p>
            <a:pPr algn="ctr"/>
            <a:endParaRPr lang="fr-CA" sz="3200" dirty="0" smtClean="0">
              <a:latin typeface="Comic Sans MS" pitchFamily="66" charset="0"/>
            </a:endParaRPr>
          </a:p>
          <a:p>
            <a:pPr algn="ctr"/>
            <a:r>
              <a:rPr lang="fr-CA" sz="3200" dirty="0" smtClean="0">
                <a:latin typeface="Comic Sans MS" pitchFamily="66" charset="0"/>
              </a:rPr>
              <a:t>Sais-tu quoi? </a:t>
            </a:r>
          </a:p>
          <a:p>
            <a:pPr algn="ctr"/>
            <a:r>
              <a:rPr lang="fr-CA" sz="3200" dirty="0" smtClean="0">
                <a:latin typeface="Comic Sans MS" pitchFamily="66" charset="0"/>
              </a:rPr>
              <a:t>Dieu aussi croit en toi!</a:t>
            </a:r>
          </a:p>
          <a:p>
            <a:pPr algn="ctr"/>
            <a:r>
              <a:rPr lang="fr-CA" sz="3200" dirty="0" smtClean="0">
                <a:latin typeface="Comic Sans MS" pitchFamily="66" charset="0"/>
              </a:rPr>
              <a:t>Il a confiance en toi!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4786322"/>
            <a:ext cx="914400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0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CONFIANCE!</a:t>
            </a:r>
            <a:endParaRPr lang="fr-FR" sz="10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11</a:t>
            </a:fld>
            <a:endParaRPr lang="fr-CA" dirty="0"/>
          </a:p>
        </p:txBody>
      </p:sp>
      <p:sp>
        <p:nvSpPr>
          <p:cNvPr id="6" name="ZoneTexte 5"/>
          <p:cNvSpPr txBox="1"/>
          <p:nvPr/>
        </p:nvSpPr>
        <p:spPr>
          <a:xfrm>
            <a:off x="4572000" y="642918"/>
            <a:ext cx="4572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dirty="0" smtClean="0">
                <a:latin typeface="Comic Sans MS" pitchFamily="66" charset="0"/>
              </a:rPr>
              <a:t>Tes parents aussi</a:t>
            </a:r>
          </a:p>
          <a:p>
            <a:pPr algn="ctr"/>
            <a:r>
              <a:rPr lang="fr-CA" sz="3200" dirty="0" smtClean="0">
                <a:latin typeface="Comic Sans MS" pitchFamily="66" charset="0"/>
              </a:rPr>
              <a:t>ont confiance en toi!</a:t>
            </a:r>
          </a:p>
          <a:p>
            <a:pPr algn="ctr"/>
            <a:endParaRPr lang="fr-CA" sz="3200" dirty="0" smtClean="0">
              <a:latin typeface="Comic Sans MS" pitchFamily="66" charset="0"/>
            </a:endParaRPr>
          </a:p>
          <a:p>
            <a:pPr algn="ctr"/>
            <a:r>
              <a:rPr lang="fr-CA" sz="3200" dirty="0" smtClean="0">
                <a:latin typeface="Comic Sans MS" pitchFamily="66" charset="0"/>
              </a:rPr>
              <a:t>Et tu peux avoir confiance en eux!</a:t>
            </a:r>
          </a:p>
          <a:p>
            <a:pPr algn="ctr"/>
            <a:endParaRPr lang="fr-CA" sz="3200" dirty="0" smtClean="0">
              <a:latin typeface="Comic Sans MS" pitchFamily="66" charset="0"/>
            </a:endParaRPr>
          </a:p>
          <a:p>
            <a:pPr algn="ctr"/>
            <a:r>
              <a:rPr lang="fr-CA" sz="3200" dirty="0" smtClean="0">
                <a:latin typeface="Comic Sans MS" pitchFamily="66" charset="0"/>
              </a:rPr>
              <a:t>À l’occasion, tu auras à échanger avec eux…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4786322"/>
            <a:ext cx="914400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0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CONFIANCE!</a:t>
            </a:r>
            <a:endParaRPr lang="fr-FR" sz="10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4035" name="Picture 3" descr="C:\Documents and Settings\IBM\Local Settings\Temporary Internet Files\Content.IE5\2SERVBZL\MC90041204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4584595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12</a:t>
            </a:fld>
            <a:endParaRPr lang="fr-CA" dirty="0"/>
          </a:p>
        </p:txBody>
      </p:sp>
      <p:sp>
        <p:nvSpPr>
          <p:cNvPr id="6" name="ZoneTexte 5"/>
          <p:cNvSpPr txBox="1"/>
          <p:nvPr/>
        </p:nvSpPr>
        <p:spPr>
          <a:xfrm>
            <a:off x="3491880" y="285728"/>
            <a:ext cx="565212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dirty="0" smtClean="0">
                <a:latin typeface="Comic Sans MS" pitchFamily="66" charset="0"/>
              </a:rPr>
              <a:t>La confiance est  à la base de ta démarche vers la confirmation!</a:t>
            </a:r>
          </a:p>
          <a:p>
            <a:pPr algn="ctr"/>
            <a:endParaRPr lang="fr-CA" sz="3200" dirty="0" smtClean="0">
              <a:latin typeface="Comic Sans MS" pitchFamily="66" charset="0"/>
            </a:endParaRPr>
          </a:p>
          <a:p>
            <a:pPr algn="ctr"/>
            <a:r>
              <a:rPr lang="fr-CA" sz="3200" dirty="0" smtClean="0">
                <a:latin typeface="Comic Sans MS" pitchFamily="66" charset="0"/>
              </a:rPr>
              <a:t>Confiance en toi!</a:t>
            </a:r>
          </a:p>
          <a:p>
            <a:pPr algn="ctr"/>
            <a:r>
              <a:rPr lang="fr-CA" sz="3200" dirty="0" smtClean="0">
                <a:latin typeface="Comic Sans MS" pitchFamily="66" charset="0"/>
              </a:rPr>
              <a:t>Confiance en nous!</a:t>
            </a:r>
          </a:p>
          <a:p>
            <a:pPr algn="ctr"/>
            <a:r>
              <a:rPr lang="fr-CA" sz="3200" dirty="0" smtClean="0">
                <a:latin typeface="Comic Sans MS" pitchFamily="66" charset="0"/>
              </a:rPr>
              <a:t>Confiance en tes parents!</a:t>
            </a:r>
          </a:p>
          <a:p>
            <a:pPr algn="ctr"/>
            <a:r>
              <a:rPr lang="fr-CA" sz="3200" dirty="0" smtClean="0">
                <a:latin typeface="Comic Sans MS" pitchFamily="66" charset="0"/>
              </a:rPr>
              <a:t>Confiance en Dieu!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4357694"/>
            <a:ext cx="914400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0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CONFIANCE!</a:t>
            </a:r>
            <a:endParaRPr lang="fr-FR" sz="10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5058" name="Picture 2" descr="C:\Documents and Settings\IBM\Local Settings\Temporary Internet Files\Content.IE5\CPPWRCSI\MC90039061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7" y="285728"/>
            <a:ext cx="3529007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sz="2000" dirty="0" smtClean="0">
              <a:latin typeface="Comic Sans MS" pitchFamily="66" charset="0"/>
            </a:endParaRPr>
          </a:p>
          <a:p>
            <a:pPr algn="ctr"/>
            <a:r>
              <a:rPr lang="fr-CA" sz="3600" b="1" dirty="0" smtClean="0">
                <a:latin typeface="Comic Sans MS" pitchFamily="66" charset="0"/>
              </a:rPr>
              <a:t>Toi, qui es-tu?</a:t>
            </a:r>
          </a:p>
          <a:p>
            <a:pPr algn="ctr"/>
            <a:r>
              <a:rPr lang="fr-CA" sz="3600" b="1" dirty="0" smtClean="0">
                <a:latin typeface="Comic Sans MS" pitchFamily="66" charset="0"/>
              </a:rPr>
              <a:t>Dieu, qui es-tu? </a:t>
            </a:r>
          </a:p>
          <a:p>
            <a:endParaRPr lang="fr-CA" sz="1200" b="1" dirty="0">
              <a:latin typeface="Comic Sans MS" pitchFamily="66" charset="0"/>
            </a:endParaRPr>
          </a:p>
        </p:txBody>
      </p:sp>
      <p:pic>
        <p:nvPicPr>
          <p:cNvPr id="3076" name="Picture 4" descr="C:\Documents and Settings\IBM\Local Settings\Temporary Internet Files\Content.IE5\2SERVBZL\MC90043440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700808"/>
            <a:ext cx="1944979" cy="2724784"/>
          </a:xfrm>
          <a:prstGeom prst="rect">
            <a:avLst/>
          </a:prstGeom>
          <a:noFill/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13</a:t>
            </a:fld>
            <a:endParaRPr lang="fr-CA" dirty="0"/>
          </a:p>
        </p:txBody>
      </p:sp>
      <p:sp>
        <p:nvSpPr>
          <p:cNvPr id="7" name="ZoneTexte 6"/>
          <p:cNvSpPr txBox="1"/>
          <p:nvPr/>
        </p:nvSpPr>
        <p:spPr>
          <a:xfrm>
            <a:off x="0" y="4714884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dirty="0" smtClean="0">
                <a:latin typeface="Comic Sans MS" pitchFamily="66" charset="0"/>
              </a:rPr>
              <a:t>Les prochaines diapositives bleues</a:t>
            </a:r>
          </a:p>
          <a:p>
            <a:pPr algn="ctr"/>
            <a:r>
              <a:rPr lang="fr-CA" sz="3200" dirty="0" smtClean="0">
                <a:latin typeface="Comic Sans MS" pitchFamily="66" charset="0"/>
              </a:rPr>
              <a:t>nous aideront à te connaître un peu.</a:t>
            </a:r>
          </a:p>
          <a:p>
            <a:pPr algn="ctr"/>
            <a:r>
              <a:rPr lang="fr-CA" sz="3200" dirty="0" smtClean="0">
                <a:latin typeface="Comic Sans MS" pitchFamily="66" charset="0"/>
              </a:rPr>
              <a:t>Elles serviront à répondre à la question:</a:t>
            </a:r>
          </a:p>
          <a:p>
            <a:pPr algn="ctr"/>
            <a:r>
              <a:rPr lang="fr-CA" sz="3200" dirty="0" smtClean="0">
                <a:latin typeface="Comic Sans MS" pitchFamily="66" charset="0"/>
              </a:rPr>
              <a:t>« Toi, qui es-tu? »</a:t>
            </a:r>
            <a:endParaRPr lang="fr-CA" sz="3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14</a:t>
            </a:fld>
            <a:endParaRPr lang="fr-CA" dirty="0"/>
          </a:p>
        </p:txBody>
      </p:sp>
      <p:sp>
        <p:nvSpPr>
          <p:cNvPr id="4" name="ZoneTexte 3"/>
          <p:cNvSpPr txBox="1"/>
          <p:nvPr/>
        </p:nvSpPr>
        <p:spPr>
          <a:xfrm>
            <a:off x="642910" y="500042"/>
            <a:ext cx="747352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b="1" dirty="0" smtClean="0">
                <a:solidFill>
                  <a:schemeClr val="bg1"/>
                </a:solidFill>
                <a:latin typeface="Comic Sans MS" pitchFamily="66" charset="0"/>
              </a:rPr>
              <a:t>Sur ta feuille </a:t>
            </a:r>
          </a:p>
          <a:p>
            <a:r>
              <a:rPr lang="fr-CA" sz="3200" b="1" dirty="0" smtClean="0">
                <a:solidFill>
                  <a:schemeClr val="bg1"/>
                </a:solidFill>
                <a:latin typeface="Comic Sans MS" pitchFamily="66" charset="0"/>
              </a:rPr>
              <a:t>ou dans ton document WORD, écris:</a:t>
            </a:r>
          </a:p>
          <a:p>
            <a:endParaRPr lang="fr-CA" sz="32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fr-CA" sz="3200" dirty="0" smtClean="0">
                <a:solidFill>
                  <a:schemeClr val="bg1"/>
                </a:solidFill>
                <a:latin typeface="Comic Sans MS" pitchFamily="66" charset="0"/>
              </a:rPr>
              <a:t>Ton prénom et ton nom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fr-CA" sz="3200" dirty="0" smtClean="0">
                <a:solidFill>
                  <a:schemeClr val="bg1"/>
                </a:solidFill>
                <a:latin typeface="Comic Sans MS" pitchFamily="66" charset="0"/>
              </a:rPr>
              <a:t>Ton école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fr-CA" sz="3200" dirty="0" smtClean="0">
                <a:solidFill>
                  <a:schemeClr val="bg1"/>
                </a:solidFill>
                <a:latin typeface="Comic Sans MS" pitchFamily="66" charset="0"/>
              </a:rPr>
              <a:t>Ton âge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fr-CA" sz="3200" dirty="0" smtClean="0">
                <a:solidFill>
                  <a:schemeClr val="bg1"/>
                </a:solidFill>
                <a:latin typeface="Comic Sans MS" pitchFamily="66" charset="0"/>
              </a:rPr>
              <a:t>Ton rang dans ta famille</a:t>
            </a:r>
            <a:endParaRPr lang="fr-CA" sz="32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5" name="Picture 2" descr="C:\Documents and Settings\IBM\Local Settings\Temporary Internet Files\Content.IE5\SF9T96BW\MC90005396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214554"/>
            <a:ext cx="2714644" cy="26627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15</a:t>
            </a:fld>
            <a:endParaRPr lang="fr-CA" dirty="0"/>
          </a:p>
        </p:txBody>
      </p:sp>
      <p:sp>
        <p:nvSpPr>
          <p:cNvPr id="4" name="ZoneTexte 3"/>
          <p:cNvSpPr txBox="1"/>
          <p:nvPr/>
        </p:nvSpPr>
        <p:spPr>
          <a:xfrm>
            <a:off x="642910" y="500042"/>
            <a:ext cx="8247771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b="1" dirty="0" smtClean="0">
                <a:solidFill>
                  <a:schemeClr val="bg1"/>
                </a:solidFill>
                <a:latin typeface="Comic Sans MS" pitchFamily="66" charset="0"/>
              </a:rPr>
              <a:t>Fais-nous connaître un peu tes intérêts:</a:t>
            </a:r>
          </a:p>
          <a:p>
            <a:endParaRPr lang="fr-CA" sz="32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514350" indent="-514350">
              <a:lnSpc>
                <a:spcPct val="150000"/>
              </a:lnSpc>
            </a:pPr>
            <a:r>
              <a:rPr lang="fr-CA" sz="3200" dirty="0" smtClean="0">
                <a:solidFill>
                  <a:schemeClr val="bg1"/>
                </a:solidFill>
                <a:latin typeface="Comic Sans MS" pitchFamily="66" charset="0"/>
              </a:rPr>
              <a:t>5.	Ta chanson préférée en français</a:t>
            </a:r>
          </a:p>
          <a:p>
            <a:pPr marL="514350" indent="-514350">
              <a:lnSpc>
                <a:spcPct val="150000"/>
              </a:lnSpc>
            </a:pPr>
            <a:r>
              <a:rPr lang="fr-CA" sz="3200" dirty="0" smtClean="0">
                <a:solidFill>
                  <a:schemeClr val="bg1"/>
                </a:solidFill>
                <a:latin typeface="Comic Sans MS" pitchFamily="66" charset="0"/>
              </a:rPr>
              <a:t>6.	Une personne que tu admires</a:t>
            </a:r>
          </a:p>
          <a:p>
            <a:pPr marL="514350" indent="-514350">
              <a:lnSpc>
                <a:spcPct val="150000"/>
              </a:lnSpc>
            </a:pPr>
            <a:r>
              <a:rPr lang="fr-CA" sz="3200" dirty="0" smtClean="0">
                <a:solidFill>
                  <a:schemeClr val="bg1"/>
                </a:solidFill>
                <a:latin typeface="Comic Sans MS" pitchFamily="66" charset="0"/>
              </a:rPr>
              <a:t>7.	Quelque chose qui te rend triste</a:t>
            </a:r>
          </a:p>
          <a:p>
            <a:pPr marL="514350" indent="-514350">
              <a:lnSpc>
                <a:spcPct val="150000"/>
              </a:lnSpc>
            </a:pPr>
            <a:r>
              <a:rPr lang="fr-CA" sz="3200" dirty="0" smtClean="0">
                <a:solidFill>
                  <a:schemeClr val="bg1"/>
                </a:solidFill>
                <a:latin typeface="Comic Sans MS" pitchFamily="66" charset="0"/>
              </a:rPr>
              <a:t>8.	Quelque chose qui te rend heureux</a:t>
            </a:r>
          </a:p>
        </p:txBody>
      </p:sp>
      <p:pic>
        <p:nvPicPr>
          <p:cNvPr id="5" name="Picture 2" descr="C:\Documents and Settings\IBM\Local Settings\Temporary Internet Files\Content.IE5\SF9T96BW\MC90005396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4572008"/>
            <a:ext cx="1767858" cy="17340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16</a:t>
            </a:fld>
            <a:endParaRPr lang="fr-CA" dirty="0"/>
          </a:p>
        </p:txBody>
      </p:sp>
      <p:sp>
        <p:nvSpPr>
          <p:cNvPr id="4" name="ZoneTexte 3"/>
          <p:cNvSpPr txBox="1"/>
          <p:nvPr/>
        </p:nvSpPr>
        <p:spPr>
          <a:xfrm>
            <a:off x="179512" y="29779"/>
            <a:ext cx="8715568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 smtClean="0">
                <a:solidFill>
                  <a:schemeClr val="bg1"/>
                </a:solidFill>
                <a:latin typeface="Comic Sans MS" pitchFamily="66" charset="0"/>
              </a:rPr>
              <a:t>Qu’est-ce qui est important</a:t>
            </a:r>
          </a:p>
          <a:p>
            <a:r>
              <a:rPr lang="fr-CA" sz="3200" b="1" dirty="0">
                <a:solidFill>
                  <a:schemeClr val="bg1"/>
                </a:solidFill>
                <a:latin typeface="Comic Sans MS" pitchFamily="66" charset="0"/>
              </a:rPr>
              <a:t>p</a:t>
            </a:r>
            <a:r>
              <a:rPr lang="fr-CA" sz="3200" b="1" dirty="0" smtClean="0">
                <a:solidFill>
                  <a:schemeClr val="bg1"/>
                </a:solidFill>
                <a:latin typeface="Comic Sans MS" pitchFamily="66" charset="0"/>
              </a:rPr>
              <a:t>our ta famille et toi?</a:t>
            </a:r>
          </a:p>
          <a:p>
            <a:endParaRPr lang="fr-CA" sz="14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971550" lvl="1" indent="-514350">
              <a:buAutoNum type="arabicPeriod" startAt="9"/>
            </a:pPr>
            <a:r>
              <a:rPr lang="fr-CA" sz="3200" dirty="0" smtClean="0">
                <a:solidFill>
                  <a:schemeClr val="bg1"/>
                </a:solidFill>
                <a:latin typeface="Comic Sans MS" pitchFamily="66" charset="0"/>
              </a:rPr>
              <a:t>Prends un temps d’échange avec tes parents. Écris-nous quelles sont les 	</a:t>
            </a:r>
          </a:p>
          <a:p>
            <a:r>
              <a:rPr lang="fr-CA" sz="3200" dirty="0" smtClean="0">
                <a:solidFill>
                  <a:schemeClr val="bg1"/>
                </a:solidFill>
                <a:latin typeface="Comic Sans MS" pitchFamily="66" charset="0"/>
              </a:rPr>
              <a:t>    	valeurs qui sont importantes pour ta     	famille et toi.</a:t>
            </a:r>
          </a:p>
          <a:p>
            <a:pPr marL="514350" indent="-514350"/>
            <a:endParaRPr lang="fr-CA" sz="14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514350" indent="-514350"/>
            <a:r>
              <a:rPr lang="fr-CA" sz="3200" dirty="0" smtClean="0">
                <a:solidFill>
                  <a:schemeClr val="bg1"/>
                </a:solidFill>
                <a:latin typeface="Comic Sans MS" pitchFamily="66" charset="0"/>
              </a:rPr>
              <a:t>Une valeur c’est quelque chose qui n’est pas</a:t>
            </a:r>
          </a:p>
          <a:p>
            <a:pPr marL="514350" indent="-514350" algn="just"/>
            <a:r>
              <a:rPr lang="fr-CA" sz="3200" dirty="0">
                <a:solidFill>
                  <a:schemeClr val="bg1"/>
                </a:solidFill>
                <a:latin typeface="Comic Sans MS" pitchFamily="66" charset="0"/>
              </a:rPr>
              <a:t>m</a:t>
            </a:r>
            <a:r>
              <a:rPr lang="fr-CA" sz="3200" dirty="0" smtClean="0">
                <a:solidFill>
                  <a:schemeClr val="bg1"/>
                </a:solidFill>
                <a:latin typeface="Comic Sans MS" pitchFamily="66" charset="0"/>
              </a:rPr>
              <a:t>atériel; qui habite ton cœur; qui te permet</a:t>
            </a:r>
          </a:p>
          <a:p>
            <a:r>
              <a:rPr lang="fr-CA" sz="3200" dirty="0" smtClean="0">
                <a:solidFill>
                  <a:schemeClr val="bg1"/>
                </a:solidFill>
                <a:latin typeface="Comic Sans MS" pitchFamily="66" charset="0"/>
              </a:rPr>
              <a:t>d’être heureux ou heureuse; qui t’aide à vivre en relation avec les autres. </a:t>
            </a:r>
          </a:p>
          <a:p>
            <a:pPr marL="514350" indent="-514350"/>
            <a:endParaRPr lang="fr-CA" sz="14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514350" indent="-514350"/>
            <a:r>
              <a:rPr lang="fr-CA" sz="3200" b="1" dirty="0" smtClean="0">
                <a:solidFill>
                  <a:schemeClr val="bg1"/>
                </a:solidFill>
                <a:latin typeface="Comic Sans MS" pitchFamily="66" charset="0"/>
              </a:rPr>
              <a:t>Exemples: </a:t>
            </a:r>
            <a:r>
              <a:rPr lang="fr-CA" sz="3200" dirty="0" smtClean="0">
                <a:solidFill>
                  <a:schemeClr val="bg1"/>
                </a:solidFill>
                <a:latin typeface="Comic Sans MS" pitchFamily="66" charset="0"/>
              </a:rPr>
              <a:t>l’amitié, la solidarité, l’humour,</a:t>
            </a:r>
          </a:p>
          <a:p>
            <a:pPr marL="514350" indent="-514350"/>
            <a:r>
              <a:rPr lang="fr-CA" sz="3200" dirty="0" smtClean="0">
                <a:solidFill>
                  <a:schemeClr val="bg1"/>
                </a:solidFill>
                <a:latin typeface="Comic Sans MS" pitchFamily="66" charset="0"/>
              </a:rPr>
              <a:t>l’entraide, le respect…</a:t>
            </a:r>
          </a:p>
        </p:txBody>
      </p:sp>
      <p:pic>
        <p:nvPicPr>
          <p:cNvPr id="5" name="Picture 2" descr="C:\Documents and Settings\IBM\Local Settings\Temporary Internet Files\Content.IE5\SF9T96BW\MC90005396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188640"/>
            <a:ext cx="1019615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17</a:t>
            </a:fld>
            <a:endParaRPr lang="fr-CA" dirty="0"/>
          </a:p>
        </p:txBody>
      </p:sp>
      <p:sp>
        <p:nvSpPr>
          <p:cNvPr id="4" name="ZoneTexte 3"/>
          <p:cNvSpPr txBox="1"/>
          <p:nvPr/>
        </p:nvSpPr>
        <p:spPr>
          <a:xfrm>
            <a:off x="285720" y="500042"/>
            <a:ext cx="871556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 smtClean="0">
                <a:solidFill>
                  <a:schemeClr val="bg1"/>
                </a:solidFill>
                <a:latin typeface="Comic Sans MS" pitchFamily="66" charset="0"/>
              </a:rPr>
              <a:t>Qu’est-ce qui fait de toi une</a:t>
            </a:r>
          </a:p>
          <a:p>
            <a:r>
              <a:rPr lang="fr-CA" sz="3200" b="1" dirty="0" smtClean="0">
                <a:solidFill>
                  <a:schemeClr val="bg1"/>
                </a:solidFill>
                <a:latin typeface="Comic Sans MS" pitchFamily="66" charset="0"/>
              </a:rPr>
              <a:t>				personne unique…</a:t>
            </a:r>
          </a:p>
          <a:p>
            <a:pPr lvl="1"/>
            <a:endParaRPr lang="fr-CA" sz="3200" dirty="0">
              <a:solidFill>
                <a:schemeClr val="bg1"/>
              </a:solidFill>
              <a:latin typeface="Comic Sans MS" pitchFamily="66" charset="0"/>
            </a:endParaRPr>
          </a:p>
          <a:p>
            <a:pPr lvl="1" indent="-457200"/>
            <a:r>
              <a:rPr lang="fr-CA" sz="3200" dirty="0" smtClean="0">
                <a:solidFill>
                  <a:schemeClr val="bg1"/>
                </a:solidFill>
                <a:latin typeface="Comic Sans MS" pitchFamily="66" charset="0"/>
              </a:rPr>
              <a:t>	10. Écris-nous 5 qualités que tu possèdes.</a:t>
            </a:r>
          </a:p>
          <a:p>
            <a:endParaRPr lang="fr-CA" sz="3200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fr-CA" sz="3200" dirty="0" smtClean="0">
                <a:solidFill>
                  <a:schemeClr val="bg1"/>
                </a:solidFill>
                <a:latin typeface="Comic Sans MS" pitchFamily="66" charset="0"/>
              </a:rPr>
              <a:t>  	Tu peux demander à une personne qui te 	connais de t’aider.</a:t>
            </a:r>
          </a:p>
          <a:p>
            <a:pPr marL="514350" indent="-514350"/>
            <a:endParaRPr lang="fr-CA" sz="3200" dirty="0" smtClean="0">
              <a:latin typeface="Comic Sans MS" pitchFamily="66" charset="0"/>
            </a:endParaRPr>
          </a:p>
        </p:txBody>
      </p:sp>
      <p:pic>
        <p:nvPicPr>
          <p:cNvPr id="5" name="Picture 2" descr="C:\Documents and Settings\IBM\Local Settings\Temporary Internet Files\Content.IE5\SF9T96BW\MC90005396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357166"/>
            <a:ext cx="1019615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Diane\Local Settings\Temporary Internet Files\Content.IE5\5D34X7VD\MP900438755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76"/>
          <a:stretch/>
        </p:blipFill>
        <p:spPr bwMode="auto">
          <a:xfrm flipH="1">
            <a:off x="7023161" y="9915"/>
            <a:ext cx="2120839" cy="187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18</a:t>
            </a:fld>
            <a:endParaRPr lang="fr-CA" dirty="0"/>
          </a:p>
        </p:txBody>
      </p:sp>
      <p:sp>
        <p:nvSpPr>
          <p:cNvPr id="4" name="ZoneTexte 3"/>
          <p:cNvSpPr txBox="1"/>
          <p:nvPr/>
        </p:nvSpPr>
        <p:spPr>
          <a:xfrm>
            <a:off x="179512" y="47667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 smtClean="0">
                <a:solidFill>
                  <a:schemeClr val="bg1"/>
                </a:solidFill>
                <a:latin typeface="Comic Sans MS" pitchFamily="66" charset="0"/>
              </a:rPr>
              <a:t>Pour ton dossier de confirmation</a:t>
            </a:r>
          </a:p>
          <a:p>
            <a:r>
              <a:rPr lang="fr-CA" sz="3200" b="1" dirty="0">
                <a:solidFill>
                  <a:schemeClr val="bg1"/>
                </a:solidFill>
                <a:latin typeface="Comic Sans MS" pitchFamily="66" charset="0"/>
              </a:rPr>
              <a:t>n</a:t>
            </a:r>
            <a:r>
              <a:rPr lang="fr-CA" sz="3200" b="1" dirty="0" smtClean="0">
                <a:solidFill>
                  <a:schemeClr val="bg1"/>
                </a:solidFill>
                <a:latin typeface="Comic Sans MS" pitchFamily="66" charset="0"/>
              </a:rPr>
              <a:t>ous demandons </a:t>
            </a:r>
          </a:p>
          <a:p>
            <a:r>
              <a:rPr lang="fr-CA" sz="3200" b="1" dirty="0" smtClean="0">
                <a:solidFill>
                  <a:schemeClr val="bg1"/>
                </a:solidFill>
                <a:latin typeface="Comic Sans MS" pitchFamily="66" charset="0"/>
              </a:rPr>
              <a:t>une photo récente de toi.</a:t>
            </a:r>
          </a:p>
          <a:p>
            <a:pPr lvl="1"/>
            <a:endParaRPr lang="fr-CA" sz="3200" dirty="0">
              <a:solidFill>
                <a:schemeClr val="bg1"/>
              </a:solidFill>
              <a:latin typeface="Comic Sans MS" pitchFamily="66" charset="0"/>
            </a:endParaRPr>
          </a:p>
          <a:p>
            <a:pPr lvl="1" indent="-457200"/>
            <a:r>
              <a:rPr lang="fr-CA" sz="3200" dirty="0" smtClean="0">
                <a:solidFill>
                  <a:schemeClr val="bg1"/>
                </a:solidFill>
                <a:latin typeface="Comic Sans MS" pitchFamily="66" charset="0"/>
              </a:rPr>
              <a:t>Envoie-nous cette photo avec tes réponses</a:t>
            </a:r>
          </a:p>
          <a:p>
            <a:pPr lvl="1" indent="-457200"/>
            <a:r>
              <a:rPr lang="fr-CA" sz="3200" dirty="0">
                <a:solidFill>
                  <a:schemeClr val="bg1"/>
                </a:solidFill>
                <a:latin typeface="Comic Sans MS" pitchFamily="66" charset="0"/>
              </a:rPr>
              <a:t>à</a:t>
            </a:r>
            <a:r>
              <a:rPr lang="fr-CA" sz="3200" dirty="0" smtClean="0">
                <a:solidFill>
                  <a:schemeClr val="bg1"/>
                </a:solidFill>
                <a:latin typeface="Comic Sans MS" pitchFamily="66" charset="0"/>
              </a:rPr>
              <a:t> ce CLIC 1.</a:t>
            </a:r>
          </a:p>
          <a:p>
            <a:pPr algn="just"/>
            <a:endParaRPr lang="fr-CA" sz="3200" dirty="0">
              <a:solidFill>
                <a:schemeClr val="bg1"/>
              </a:solidFill>
              <a:latin typeface="Comic Sans MS" pitchFamily="66" charset="0"/>
            </a:endParaRPr>
          </a:p>
          <a:p>
            <a:pPr algn="just"/>
            <a:r>
              <a:rPr lang="fr-CA" sz="3200" dirty="0" smtClean="0">
                <a:solidFill>
                  <a:schemeClr val="bg1"/>
                </a:solidFill>
                <a:latin typeface="Comic Sans MS" pitchFamily="66" charset="0"/>
              </a:rPr>
              <a:t>Cette photo nous permettra de mettre un « visage sur ton nom ». Elle servira aussi pour</a:t>
            </a:r>
            <a:r>
              <a:rPr lang="fr-CA" sz="32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fr-CA" sz="3200" dirty="0" smtClean="0">
                <a:solidFill>
                  <a:schemeClr val="bg1"/>
                </a:solidFill>
                <a:latin typeface="Comic Sans MS" pitchFamily="66" charset="0"/>
              </a:rPr>
              <a:t>la célébration de la confirmation.</a:t>
            </a:r>
          </a:p>
          <a:p>
            <a:pPr algn="just"/>
            <a:endParaRPr lang="fr-CA" sz="32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57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19</a:t>
            </a:fld>
            <a:endParaRPr lang="fr-CA" dirty="0"/>
          </a:p>
        </p:txBody>
      </p:sp>
      <p:sp>
        <p:nvSpPr>
          <p:cNvPr id="3" name="Rectangle 2"/>
          <p:cNvSpPr/>
          <p:nvPr/>
        </p:nvSpPr>
        <p:spPr>
          <a:xfrm>
            <a:off x="251520" y="332656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CA" sz="3200" dirty="0">
                <a:solidFill>
                  <a:schemeClr val="bg1"/>
                </a:solidFill>
                <a:latin typeface="Comic Sans MS" pitchFamily="66" charset="0"/>
              </a:rPr>
              <a:t>Si tu ne </a:t>
            </a:r>
            <a:r>
              <a:rPr lang="fr-CA" sz="3200" dirty="0" smtClean="0">
                <a:solidFill>
                  <a:schemeClr val="bg1"/>
                </a:solidFill>
                <a:latin typeface="Comic Sans MS" pitchFamily="66" charset="0"/>
              </a:rPr>
              <a:t>peux pas envoyer une photo par courriel, </a:t>
            </a:r>
            <a:r>
              <a:rPr lang="fr-CA" sz="3200" dirty="0">
                <a:solidFill>
                  <a:schemeClr val="bg1"/>
                </a:solidFill>
                <a:latin typeface="Comic Sans MS" pitchFamily="66" charset="0"/>
              </a:rPr>
              <a:t>tu apporteras une photo à </a:t>
            </a:r>
            <a:r>
              <a:rPr lang="fr-CA" sz="3200" dirty="0" smtClean="0">
                <a:solidFill>
                  <a:schemeClr val="bg1"/>
                </a:solidFill>
                <a:latin typeface="Comic Sans MS" pitchFamily="66" charset="0"/>
              </a:rPr>
              <a:t>la pratique </a:t>
            </a:r>
            <a:r>
              <a:rPr lang="fr-CA" sz="3200" dirty="0">
                <a:solidFill>
                  <a:schemeClr val="bg1"/>
                </a:solidFill>
                <a:latin typeface="Comic Sans MS" pitchFamily="66" charset="0"/>
              </a:rPr>
              <a:t>à </a:t>
            </a:r>
            <a:r>
              <a:rPr lang="fr-CA" sz="3200" dirty="0" smtClean="0">
                <a:solidFill>
                  <a:schemeClr val="bg1"/>
                </a:solidFill>
                <a:latin typeface="Comic Sans MS" pitchFamily="66" charset="0"/>
              </a:rPr>
              <a:t>l’église.</a:t>
            </a:r>
            <a:endParaRPr lang="fr-CA" sz="32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5122" name="Picture 2" descr="C:\Documents and Settings\Diane\Local Settings\Temporary Internet Files\Content.IE5\5D34X7VD\MP90043875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044" y="2077039"/>
            <a:ext cx="6089904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9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2</a:t>
            </a:fld>
            <a:endParaRPr lang="fr-CA" dirty="0"/>
          </a:p>
        </p:txBody>
      </p:sp>
      <p:sp>
        <p:nvSpPr>
          <p:cNvPr id="3" name="ZoneTexte 2"/>
          <p:cNvSpPr txBox="1"/>
          <p:nvPr/>
        </p:nvSpPr>
        <p:spPr>
          <a:xfrm>
            <a:off x="285720" y="285728"/>
            <a:ext cx="8496237" cy="5816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dirty="0" smtClean="0">
                <a:latin typeface="Comic Sans MS" pitchFamily="66" charset="0"/>
              </a:rPr>
              <a:t>Un CLIC, c’est un diaporama qui te donnera </a:t>
            </a:r>
          </a:p>
          <a:p>
            <a:r>
              <a:rPr lang="fr-CA" sz="3200" dirty="0" smtClean="0">
                <a:latin typeface="Comic Sans MS" pitchFamily="66" charset="0"/>
              </a:rPr>
              <a:t>l’occasion de prendre une pause</a:t>
            </a:r>
          </a:p>
          <a:p>
            <a:r>
              <a:rPr lang="fr-CA" sz="3200" dirty="0" smtClean="0">
                <a:latin typeface="Comic Sans MS" pitchFamily="66" charset="0"/>
              </a:rPr>
              <a:t>de tes habitudes. </a:t>
            </a:r>
          </a:p>
          <a:p>
            <a:endParaRPr lang="fr-CA" sz="3200" dirty="0" smtClean="0">
              <a:latin typeface="Comic Sans MS" pitchFamily="66" charset="0"/>
            </a:endParaRPr>
          </a:p>
          <a:p>
            <a:endParaRPr lang="fr-CA" sz="3200" dirty="0" smtClean="0">
              <a:latin typeface="Comic Sans MS" pitchFamily="66" charset="0"/>
            </a:endParaRPr>
          </a:p>
          <a:p>
            <a:endParaRPr lang="fr-CA" sz="3200" dirty="0" smtClean="0">
              <a:latin typeface="Comic Sans MS" pitchFamily="66" charset="0"/>
            </a:endParaRPr>
          </a:p>
          <a:p>
            <a:r>
              <a:rPr lang="fr-CA" sz="3200" dirty="0" smtClean="0">
                <a:latin typeface="Comic Sans MS" pitchFamily="66" charset="0"/>
              </a:rPr>
              <a:t>Tu seras aussi invité(e) à explorer </a:t>
            </a:r>
          </a:p>
          <a:p>
            <a:r>
              <a:rPr lang="fr-CA" sz="3200" dirty="0" smtClean="0">
                <a:latin typeface="Comic Sans MS" pitchFamily="66" charset="0"/>
              </a:rPr>
              <a:t>ta vie intérieure et à plonger</a:t>
            </a:r>
          </a:p>
          <a:p>
            <a:r>
              <a:rPr lang="fr-CA" sz="3200" dirty="0" smtClean="0">
                <a:latin typeface="Comic Sans MS" pitchFamily="66" charset="0"/>
              </a:rPr>
              <a:t>dans ton cœur profond;</a:t>
            </a:r>
          </a:p>
          <a:p>
            <a:endParaRPr lang="fr-CA" sz="2000" dirty="0" smtClean="0">
              <a:latin typeface="Comic Sans MS" pitchFamily="66" charset="0"/>
            </a:endParaRPr>
          </a:p>
          <a:p>
            <a:r>
              <a:rPr lang="fr-CA" sz="3200" dirty="0" smtClean="0">
                <a:latin typeface="Comic Sans MS" pitchFamily="66" charset="0"/>
              </a:rPr>
              <a:t> </a:t>
            </a:r>
          </a:p>
          <a:p>
            <a:r>
              <a:rPr lang="fr-CA" sz="3200" dirty="0" smtClean="0">
                <a:latin typeface="Comic Sans MS" pitchFamily="66" charset="0"/>
              </a:rPr>
              <a:t>c’est là que Dieu t’attend.</a:t>
            </a:r>
            <a:endParaRPr lang="fr-CA" sz="3200" dirty="0">
              <a:latin typeface="Comic Sans MS" pitchFamily="66" charset="0"/>
            </a:endParaRPr>
          </a:p>
        </p:txBody>
      </p:sp>
      <p:pic>
        <p:nvPicPr>
          <p:cNvPr id="2051" name="Picture 3" descr="C:\Documents and Settings\IBM\Local Settings\Temporary Internet Files\Content.IE5\T6FQ4G23\MC900432687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1357298"/>
            <a:ext cx="1714512" cy="1714512"/>
          </a:xfrm>
          <a:prstGeom prst="rect">
            <a:avLst/>
          </a:prstGeom>
          <a:noFill/>
        </p:spPr>
      </p:pic>
      <p:pic>
        <p:nvPicPr>
          <p:cNvPr id="2054" name="Picture 6" descr="C:\Documents and Settings\IBM\Local Settings\Temporary Internet Files\Content.IE5\TZMQ6XBK\MC90033588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3786190"/>
            <a:ext cx="2428860" cy="2539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85720" y="785794"/>
            <a:ext cx="850112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400" dirty="0" smtClean="0">
                <a:solidFill>
                  <a:schemeClr val="bg1"/>
                </a:solidFill>
                <a:latin typeface="Comic Sans MS" pitchFamily="66" charset="0"/>
              </a:rPr>
              <a:t>Réponds maintenant</a:t>
            </a:r>
          </a:p>
          <a:p>
            <a:pPr algn="ctr"/>
            <a:r>
              <a:rPr lang="fr-CA" sz="4400" dirty="0" smtClean="0">
                <a:solidFill>
                  <a:schemeClr val="bg1"/>
                </a:solidFill>
                <a:latin typeface="Comic Sans MS" pitchFamily="66" charset="0"/>
              </a:rPr>
              <a:t>aux questions suivantes</a:t>
            </a:r>
          </a:p>
          <a:p>
            <a:pPr algn="ctr"/>
            <a:r>
              <a:rPr lang="fr-CA" sz="4400" dirty="0">
                <a:solidFill>
                  <a:schemeClr val="bg1"/>
                </a:solidFill>
                <a:latin typeface="Comic Sans MS" pitchFamily="66" charset="0"/>
              </a:rPr>
              <a:t>d</a:t>
            </a:r>
            <a:r>
              <a:rPr lang="fr-CA" sz="4400" dirty="0" smtClean="0">
                <a:solidFill>
                  <a:schemeClr val="bg1"/>
                </a:solidFill>
                <a:latin typeface="Comic Sans MS" pitchFamily="66" charset="0"/>
              </a:rPr>
              <a:t>ans ta tête et dans ton cœur.</a:t>
            </a:r>
          </a:p>
          <a:p>
            <a:pPr algn="ctr"/>
            <a:r>
              <a:rPr lang="fr-CA" sz="2400" dirty="0" smtClean="0">
                <a:solidFill>
                  <a:schemeClr val="bg1"/>
                </a:solidFill>
                <a:latin typeface="Comic Sans MS" pitchFamily="66" charset="0"/>
              </a:rPr>
              <a:t>(Tu peux partager ta réponse avec un adulte chez toi et moi si tu te sens à l’aise).</a:t>
            </a:r>
          </a:p>
          <a:p>
            <a:endParaRPr lang="fr-CA" sz="24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fr-CA" sz="4400" dirty="0" smtClean="0">
                <a:solidFill>
                  <a:schemeClr val="bg1"/>
                </a:solidFill>
                <a:latin typeface="Comic Sans MS" pitchFamily="66" charset="0"/>
              </a:rPr>
              <a:t>Est-ce que tu crois en Dieu?</a:t>
            </a:r>
          </a:p>
          <a:p>
            <a:pPr algn="ctr"/>
            <a:r>
              <a:rPr lang="fr-CA" sz="4400" dirty="0" smtClean="0">
                <a:solidFill>
                  <a:schemeClr val="bg1"/>
                </a:solidFill>
                <a:latin typeface="Comic Sans MS" pitchFamily="66" charset="0"/>
              </a:rPr>
              <a:t>Est-ce que tu as confiance</a:t>
            </a:r>
          </a:p>
          <a:p>
            <a:pPr algn="ctr"/>
            <a:r>
              <a:rPr lang="fr-CA" sz="4400" dirty="0" smtClean="0">
                <a:solidFill>
                  <a:schemeClr val="bg1"/>
                </a:solidFill>
                <a:latin typeface="Comic Sans MS" pitchFamily="66" charset="0"/>
              </a:rPr>
              <a:t>en Dieu?</a:t>
            </a:r>
            <a:endParaRPr lang="fr-CA" sz="4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5" name="Picture 2" descr="C:\Documents and Settings\IBM\Local Settings\Temporary Internet Files\Content.IE5\SF9T96BW\MC90005396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72" y="5421074"/>
            <a:ext cx="1214446" cy="1191240"/>
          </a:xfrm>
          <a:prstGeom prst="rect">
            <a:avLst/>
          </a:prstGeom>
          <a:noFill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20</a:t>
            </a:fld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IBM\Local Settings\Temporary Internet Files\Content.IE5\20B37145\MC900436065[1].wmf"/>
          <p:cNvPicPr>
            <a:picLocks noChangeAspect="1" noChangeArrowheads="1"/>
          </p:cNvPicPr>
          <p:nvPr/>
        </p:nvPicPr>
        <p:blipFill>
          <a:blip r:embed="rId2" cstate="print">
            <a:lum bright="18000" contrast="2000"/>
          </a:blip>
          <a:srcRect b="32911"/>
          <a:stretch>
            <a:fillRect/>
          </a:stretch>
        </p:blipFill>
        <p:spPr bwMode="auto">
          <a:xfrm>
            <a:off x="357158" y="428604"/>
            <a:ext cx="8429684" cy="6429396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571472" y="1052736"/>
            <a:ext cx="836799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36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Si oui, laisse-toi surprendre par lui </a:t>
            </a:r>
          </a:p>
          <a:p>
            <a:pPr algn="ctr"/>
            <a:r>
              <a:rPr lang="fr-CA" sz="36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jusqu’à ta confirmation et</a:t>
            </a:r>
          </a:p>
          <a:p>
            <a:pPr algn="ctr"/>
            <a:r>
              <a:rPr lang="fr-CA" sz="36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o</a:t>
            </a:r>
            <a:r>
              <a:rPr lang="fr-CA" sz="36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se le prier de temps en temps…</a:t>
            </a:r>
            <a:endParaRPr lang="fr-CA" sz="36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85785" y="3501008"/>
            <a:ext cx="769633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3600" b="1" dirty="0" smtClean="0">
                <a:solidFill>
                  <a:srgbClr val="00B050"/>
                </a:solidFill>
                <a:latin typeface="Comic Sans MS" pitchFamily="66" charset="0"/>
              </a:rPr>
              <a:t>Si non, je t’invite à ouvrir un peu</a:t>
            </a:r>
          </a:p>
          <a:p>
            <a:pPr algn="ctr"/>
            <a:r>
              <a:rPr lang="fr-CA" sz="3600" b="1" dirty="0">
                <a:solidFill>
                  <a:srgbClr val="00B050"/>
                </a:solidFill>
                <a:latin typeface="Comic Sans MS" pitchFamily="66" charset="0"/>
              </a:rPr>
              <a:t>t</a:t>
            </a:r>
            <a:r>
              <a:rPr lang="fr-CA" sz="3600" b="1" dirty="0" smtClean="0">
                <a:solidFill>
                  <a:srgbClr val="00B050"/>
                </a:solidFill>
                <a:latin typeface="Comic Sans MS" pitchFamily="66" charset="0"/>
              </a:rPr>
              <a:t>on cœur et ton intelligence</a:t>
            </a:r>
          </a:p>
          <a:p>
            <a:pPr algn="ctr"/>
            <a:r>
              <a:rPr lang="fr-CA" sz="3600" b="1" dirty="0">
                <a:solidFill>
                  <a:srgbClr val="00B050"/>
                </a:solidFill>
                <a:latin typeface="Comic Sans MS" pitchFamily="66" charset="0"/>
              </a:rPr>
              <a:t>à</a:t>
            </a:r>
            <a:r>
              <a:rPr lang="fr-CA" sz="3600" b="1" dirty="0" smtClean="0">
                <a:solidFill>
                  <a:srgbClr val="00B050"/>
                </a:solidFill>
                <a:latin typeface="Comic Sans MS" pitchFamily="66" charset="0"/>
              </a:rPr>
              <a:t> l’existence de Dieu…</a:t>
            </a:r>
            <a:endParaRPr lang="fr-CA" sz="36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21</a:t>
            </a:fld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22</a:t>
            </a:fld>
            <a:endParaRPr lang="fr-CA" dirty="0"/>
          </a:p>
        </p:txBody>
      </p:sp>
      <p:sp>
        <p:nvSpPr>
          <p:cNvPr id="4" name="ZoneTexte 3"/>
          <p:cNvSpPr txBox="1"/>
          <p:nvPr/>
        </p:nvSpPr>
        <p:spPr>
          <a:xfrm>
            <a:off x="51726" y="231512"/>
            <a:ext cx="909227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 smtClean="0">
                <a:solidFill>
                  <a:schemeClr val="bg1"/>
                </a:solidFill>
                <a:latin typeface="Comic Sans MS" pitchFamily="66" charset="0"/>
              </a:rPr>
              <a:t>Sur ta feuille </a:t>
            </a:r>
          </a:p>
          <a:p>
            <a:r>
              <a:rPr lang="fr-CA" sz="3200" b="1" dirty="0" smtClean="0">
                <a:solidFill>
                  <a:schemeClr val="bg1"/>
                </a:solidFill>
                <a:latin typeface="Comic Sans MS" pitchFamily="66" charset="0"/>
              </a:rPr>
              <a:t>ou dans ton document WORD, écris:</a:t>
            </a:r>
          </a:p>
          <a:p>
            <a:endParaRPr lang="fr-CA" sz="32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fr-CA" sz="3200" dirty="0" smtClean="0">
                <a:solidFill>
                  <a:schemeClr val="bg1"/>
                </a:solidFill>
                <a:latin typeface="Comic Sans MS" pitchFamily="66" charset="0"/>
              </a:rPr>
              <a:t>11. C’est qui ou c’est quoi Dieu pour toi?</a:t>
            </a:r>
          </a:p>
          <a:p>
            <a:pPr marL="514350" indent="-514350"/>
            <a:endParaRPr lang="fr-CA" sz="32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514350" indent="-514350">
              <a:lnSpc>
                <a:spcPct val="150000"/>
              </a:lnSpc>
            </a:pPr>
            <a:r>
              <a:rPr lang="fr-CA" sz="3200" dirty="0" smtClean="0">
                <a:solidFill>
                  <a:schemeClr val="bg1"/>
                </a:solidFill>
                <a:latin typeface="Comic Sans MS" pitchFamily="66" charset="0"/>
              </a:rPr>
              <a:t>Il n’y a pas de bonne ou de mauvaise réponse!</a:t>
            </a:r>
          </a:p>
          <a:p>
            <a:pPr marL="514350" indent="-514350">
              <a:lnSpc>
                <a:spcPct val="150000"/>
              </a:lnSpc>
            </a:pPr>
            <a:r>
              <a:rPr lang="fr-CA" sz="3200" dirty="0" smtClean="0">
                <a:solidFill>
                  <a:schemeClr val="bg1"/>
                </a:solidFill>
                <a:latin typeface="Comic Sans MS" pitchFamily="66" charset="0"/>
              </a:rPr>
              <a:t>Tu écris ce que tu penses.</a:t>
            </a:r>
          </a:p>
          <a:p>
            <a:pPr marL="514350" indent="-514350">
              <a:lnSpc>
                <a:spcPct val="150000"/>
              </a:lnSpc>
            </a:pPr>
            <a:r>
              <a:rPr lang="fr-CA" sz="3200" dirty="0" smtClean="0">
                <a:solidFill>
                  <a:schemeClr val="bg1"/>
                </a:solidFill>
                <a:latin typeface="Comic Sans MS" pitchFamily="66" charset="0"/>
              </a:rPr>
              <a:t>Tu ne seras pas jugé, fais confiance!</a:t>
            </a:r>
          </a:p>
        </p:txBody>
      </p:sp>
      <p:pic>
        <p:nvPicPr>
          <p:cNvPr id="5" name="Picture 2" descr="C:\Documents and Settings\IBM\Local Settings\Temporary Internet Files\Content.IE5\SF9T96BW\MC90005396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4863" y="5157192"/>
            <a:ext cx="1513709" cy="1484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23</a:t>
            </a:fld>
            <a:endParaRPr lang="fr-CA" dirty="0"/>
          </a:p>
        </p:txBody>
      </p:sp>
      <p:sp>
        <p:nvSpPr>
          <p:cNvPr id="3" name="ZoneTexte 2"/>
          <p:cNvSpPr txBox="1"/>
          <p:nvPr/>
        </p:nvSpPr>
        <p:spPr>
          <a:xfrm>
            <a:off x="226957" y="260648"/>
            <a:ext cx="8571577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dirty="0" smtClean="0">
                <a:latin typeface="Comic Sans MS" pitchFamily="66" charset="0"/>
              </a:rPr>
              <a:t>Ton CLIC est presque terminé!</a:t>
            </a:r>
          </a:p>
          <a:p>
            <a:endParaRPr lang="fr-CA" dirty="0" smtClean="0">
              <a:latin typeface="Comic Sans MS" pitchFamily="66" charset="0"/>
            </a:endParaRPr>
          </a:p>
          <a:p>
            <a:r>
              <a:rPr lang="fr-CA" sz="3200" dirty="0" smtClean="0">
                <a:latin typeface="Comic Sans MS" pitchFamily="66" charset="0"/>
              </a:rPr>
              <a:t>Demande à la personne qui va t’accompagner</a:t>
            </a:r>
          </a:p>
          <a:p>
            <a:r>
              <a:rPr lang="fr-CA" sz="3200" dirty="0">
                <a:latin typeface="Comic Sans MS" pitchFamily="66" charset="0"/>
              </a:rPr>
              <a:t>d</a:t>
            </a:r>
            <a:r>
              <a:rPr lang="fr-CA" sz="3200" dirty="0" smtClean="0">
                <a:latin typeface="Comic Sans MS" pitchFamily="66" charset="0"/>
              </a:rPr>
              <a:t>ans les activités à la maison </a:t>
            </a:r>
          </a:p>
          <a:p>
            <a:r>
              <a:rPr lang="fr-CA" sz="3200" dirty="0" smtClean="0">
                <a:latin typeface="Comic Sans MS" pitchFamily="66" charset="0"/>
              </a:rPr>
              <a:t>de venir près de toi…</a:t>
            </a:r>
          </a:p>
          <a:p>
            <a:endParaRPr lang="fr-CA" dirty="0">
              <a:latin typeface="Comic Sans MS" pitchFamily="66" charset="0"/>
            </a:endParaRPr>
          </a:p>
          <a:p>
            <a:r>
              <a:rPr lang="fr-CA" sz="3200" dirty="0" smtClean="0">
                <a:latin typeface="Comic Sans MS" pitchFamily="66" charset="0"/>
              </a:rPr>
              <a:t>Cela peut être un de tes parents, </a:t>
            </a:r>
          </a:p>
          <a:p>
            <a:r>
              <a:rPr lang="fr-CA" sz="3200" dirty="0" smtClean="0">
                <a:latin typeface="Comic Sans MS" pitchFamily="66" charset="0"/>
              </a:rPr>
              <a:t>un de tes grands-parents</a:t>
            </a:r>
          </a:p>
          <a:p>
            <a:r>
              <a:rPr lang="fr-CA" sz="3200" dirty="0">
                <a:latin typeface="Comic Sans MS" pitchFamily="66" charset="0"/>
              </a:rPr>
              <a:t>o</a:t>
            </a:r>
            <a:r>
              <a:rPr lang="fr-CA" sz="3200" dirty="0" smtClean="0">
                <a:latin typeface="Comic Sans MS" pitchFamily="66" charset="0"/>
              </a:rPr>
              <a:t>u ton parrain ou ta marraine…</a:t>
            </a:r>
          </a:p>
          <a:p>
            <a:endParaRPr lang="fr-CA" dirty="0">
              <a:latin typeface="Comic Sans MS" pitchFamily="66" charset="0"/>
            </a:endParaRPr>
          </a:p>
          <a:p>
            <a:r>
              <a:rPr lang="fr-CA" sz="3200" dirty="0" smtClean="0">
                <a:latin typeface="Comic Sans MS" pitchFamily="66" charset="0"/>
              </a:rPr>
              <a:t>Lisez ensemble les diapositives suivantes…</a:t>
            </a:r>
          </a:p>
          <a:p>
            <a:endParaRPr lang="fr-CA" dirty="0">
              <a:latin typeface="Comic Sans MS" pitchFamily="66" charset="0"/>
            </a:endParaRPr>
          </a:p>
          <a:p>
            <a:r>
              <a:rPr lang="fr-CA" sz="3200" dirty="0" smtClean="0">
                <a:latin typeface="Comic Sans MS" pitchFamily="66" charset="0"/>
              </a:rPr>
              <a:t>Vous allez prendre un engagement…</a:t>
            </a:r>
          </a:p>
          <a:p>
            <a:r>
              <a:rPr lang="fr-CA" sz="3200" dirty="0" smtClean="0">
                <a:latin typeface="Comic Sans MS" pitchFamily="66" charset="0"/>
              </a:rPr>
              <a:t>Vous serez témoins de cet engagement…</a:t>
            </a:r>
            <a:endParaRPr lang="fr-CA" sz="3200" dirty="0">
              <a:latin typeface="Comic Sans MS" pitchFamily="66" charset="0"/>
            </a:endParaRPr>
          </a:p>
        </p:txBody>
      </p:sp>
      <p:pic>
        <p:nvPicPr>
          <p:cNvPr id="2050" name="Picture 2" descr="C:\Documents and Settings\Diane\Local Settings\Temporary Internet Files\Content.IE5\60E04YF7\MP900426559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9" b="9486"/>
          <a:stretch/>
        </p:blipFill>
        <p:spPr bwMode="auto">
          <a:xfrm>
            <a:off x="6732240" y="1772816"/>
            <a:ext cx="2184643" cy="26613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17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24</a:t>
            </a:fld>
            <a:endParaRPr lang="fr-CA" dirty="0"/>
          </a:p>
        </p:txBody>
      </p:sp>
      <p:sp>
        <p:nvSpPr>
          <p:cNvPr id="3" name="ZoneTexte 2"/>
          <p:cNvSpPr txBox="1"/>
          <p:nvPr/>
        </p:nvSpPr>
        <p:spPr>
          <a:xfrm>
            <a:off x="0" y="260648"/>
            <a:ext cx="914399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 smtClean="0">
                <a:solidFill>
                  <a:schemeClr val="bg1"/>
                </a:solidFill>
                <a:latin typeface="Comic Sans MS" pitchFamily="66" charset="0"/>
              </a:rPr>
              <a:t>Engagement du jeune</a:t>
            </a:r>
          </a:p>
          <a:p>
            <a:pPr algn="ctr"/>
            <a:endParaRPr lang="fr-CA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fr-CA" sz="3200" dirty="0" smtClean="0">
                <a:solidFill>
                  <a:schemeClr val="bg1"/>
                </a:solidFill>
                <a:latin typeface="Comic Sans MS" pitchFamily="66" charset="0"/>
              </a:rPr>
              <a:t>Lisez ensemble le texte encadré.</a:t>
            </a:r>
            <a:endParaRPr lang="fr-CA" sz="32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21288" y="4725144"/>
            <a:ext cx="87014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dirty="0" smtClean="0">
                <a:solidFill>
                  <a:schemeClr val="bg1"/>
                </a:solidFill>
                <a:latin typeface="Comic Sans MS" pitchFamily="66" charset="0"/>
              </a:rPr>
              <a:t>Si comme jeune tu es d’accord, redis à voix</a:t>
            </a:r>
          </a:p>
          <a:p>
            <a:r>
              <a:rPr lang="fr-CA" sz="3200" dirty="0">
                <a:solidFill>
                  <a:schemeClr val="bg1"/>
                </a:solidFill>
                <a:latin typeface="Comic Sans MS" pitchFamily="66" charset="0"/>
              </a:rPr>
              <a:t>h</a:t>
            </a:r>
            <a:r>
              <a:rPr lang="fr-CA" sz="3200" dirty="0" smtClean="0">
                <a:solidFill>
                  <a:schemeClr val="bg1"/>
                </a:solidFill>
                <a:latin typeface="Comic Sans MS" pitchFamily="66" charset="0"/>
              </a:rPr>
              <a:t>aute cet engagement de manière solennelle.</a:t>
            </a:r>
          </a:p>
          <a:p>
            <a:r>
              <a:rPr lang="fr-CA" sz="3200" dirty="0" smtClean="0">
                <a:solidFill>
                  <a:schemeClr val="bg1"/>
                </a:solidFill>
                <a:latin typeface="Comic Sans MS" pitchFamily="66" charset="0"/>
              </a:rPr>
              <a:t>L’adulte avec toi est témoin.</a:t>
            </a:r>
            <a:endParaRPr lang="fr-CA" sz="32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61125" y="1789020"/>
            <a:ext cx="8021748" cy="2554545"/>
          </a:xfrm>
          <a:prstGeom prst="rect">
            <a:avLst/>
          </a:prstGeom>
          <a:noFill/>
          <a:ln w="53975" cmpd="thickThin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fr-CA" sz="3200" dirty="0" smtClean="0">
                <a:solidFill>
                  <a:schemeClr val="bg1"/>
                </a:solidFill>
                <a:latin typeface="Comic Sans MS" pitchFamily="66" charset="0"/>
              </a:rPr>
              <a:t>Je m’engage librement dans la démarche </a:t>
            </a:r>
          </a:p>
          <a:p>
            <a:r>
              <a:rPr lang="fr-CA" sz="3200" dirty="0" smtClean="0">
                <a:solidFill>
                  <a:schemeClr val="bg1"/>
                </a:solidFill>
                <a:latin typeface="Comic Sans MS" pitchFamily="66" charset="0"/>
              </a:rPr>
              <a:t>vers la confirmation.</a:t>
            </a:r>
          </a:p>
          <a:p>
            <a:r>
              <a:rPr lang="fr-CA" sz="3200" dirty="0" smtClean="0">
                <a:solidFill>
                  <a:schemeClr val="bg1"/>
                </a:solidFill>
                <a:latin typeface="Comic Sans MS" pitchFamily="66" charset="0"/>
              </a:rPr>
              <a:t>Je vais m’impliquer avec sérieux.</a:t>
            </a:r>
          </a:p>
          <a:p>
            <a:r>
              <a:rPr lang="fr-CA" sz="3200" dirty="0" smtClean="0">
                <a:solidFill>
                  <a:schemeClr val="bg1"/>
                </a:solidFill>
                <a:latin typeface="Comic Sans MS" pitchFamily="66" charset="0"/>
              </a:rPr>
              <a:t>Je vais m’impliquer avec respect.</a:t>
            </a:r>
          </a:p>
          <a:p>
            <a:r>
              <a:rPr lang="fr-CA" sz="3200" dirty="0" smtClean="0">
                <a:solidFill>
                  <a:schemeClr val="bg1"/>
                </a:solidFill>
                <a:latin typeface="Comic Sans MS" pitchFamily="66" charset="0"/>
              </a:rPr>
              <a:t>J’ouvre mon cœur.</a:t>
            </a:r>
            <a:endParaRPr lang="fr-CA" sz="32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86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25</a:t>
            </a:fld>
            <a:endParaRPr lang="fr-CA" dirty="0"/>
          </a:p>
        </p:txBody>
      </p:sp>
      <p:sp>
        <p:nvSpPr>
          <p:cNvPr id="3" name="ZoneTexte 2"/>
          <p:cNvSpPr txBox="1"/>
          <p:nvPr/>
        </p:nvSpPr>
        <p:spPr>
          <a:xfrm>
            <a:off x="0" y="116632"/>
            <a:ext cx="9143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 smtClean="0">
                <a:solidFill>
                  <a:schemeClr val="bg1"/>
                </a:solidFill>
                <a:latin typeface="Comic Sans MS" pitchFamily="66" charset="0"/>
              </a:rPr>
              <a:t>Engagement de l’adulte</a:t>
            </a:r>
          </a:p>
          <a:p>
            <a:pPr algn="ctr"/>
            <a:r>
              <a:rPr lang="fr-CA" sz="3200" dirty="0" smtClean="0">
                <a:solidFill>
                  <a:schemeClr val="bg1"/>
                </a:solidFill>
                <a:latin typeface="Comic Sans MS" pitchFamily="66" charset="0"/>
              </a:rPr>
              <a:t>Lisez ensemble le texte encadré.</a:t>
            </a:r>
            <a:endParaRPr lang="fr-CA" sz="32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21287" y="5157192"/>
            <a:ext cx="84673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dirty="0" smtClean="0">
                <a:solidFill>
                  <a:schemeClr val="bg1"/>
                </a:solidFill>
                <a:latin typeface="Comic Sans MS" pitchFamily="66" charset="0"/>
              </a:rPr>
              <a:t>Si comme adulte vous êtes d’accord, </a:t>
            </a:r>
          </a:p>
          <a:p>
            <a:r>
              <a:rPr lang="fr-CA" sz="3200" dirty="0">
                <a:solidFill>
                  <a:schemeClr val="bg1"/>
                </a:solidFill>
                <a:latin typeface="Comic Sans MS" pitchFamily="66" charset="0"/>
              </a:rPr>
              <a:t>r</a:t>
            </a:r>
            <a:r>
              <a:rPr lang="fr-CA" sz="3200" dirty="0" smtClean="0">
                <a:solidFill>
                  <a:schemeClr val="bg1"/>
                </a:solidFill>
                <a:latin typeface="Comic Sans MS" pitchFamily="66" charset="0"/>
              </a:rPr>
              <a:t>edites à voix haute cet engagement </a:t>
            </a:r>
          </a:p>
          <a:p>
            <a:r>
              <a:rPr lang="fr-CA" sz="3200" dirty="0" smtClean="0">
                <a:solidFill>
                  <a:schemeClr val="bg1"/>
                </a:solidFill>
                <a:latin typeface="Comic Sans MS" pitchFamily="66" charset="0"/>
              </a:rPr>
              <a:t>de manière solennelle. Le jeune est témoin.</a:t>
            </a:r>
            <a:endParaRPr lang="fr-CA" sz="32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6635" y="1268760"/>
            <a:ext cx="8970726" cy="3785652"/>
          </a:xfrm>
          <a:prstGeom prst="rect">
            <a:avLst/>
          </a:prstGeom>
          <a:noFill/>
          <a:ln w="53975" cmpd="thickThin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CA" sz="3200" dirty="0" smtClean="0">
                <a:solidFill>
                  <a:schemeClr val="bg1"/>
                </a:solidFill>
                <a:latin typeface="Comic Sans MS" pitchFamily="66" charset="0"/>
              </a:rPr>
              <a:t>Je m’engage librement à accompagner</a:t>
            </a:r>
          </a:p>
          <a:p>
            <a:pPr>
              <a:lnSpc>
                <a:spcPct val="150000"/>
              </a:lnSpc>
            </a:pPr>
            <a:r>
              <a:rPr lang="fr-CA" sz="3200" dirty="0" smtClean="0">
                <a:solidFill>
                  <a:schemeClr val="bg1"/>
                </a:solidFill>
                <a:latin typeface="Comic Sans MS" pitchFamily="66" charset="0"/>
              </a:rPr>
              <a:t>(dire le nom du jeune) dans sa démarche</a:t>
            </a:r>
          </a:p>
          <a:p>
            <a:pPr>
              <a:lnSpc>
                <a:spcPct val="150000"/>
              </a:lnSpc>
            </a:pPr>
            <a:r>
              <a:rPr lang="fr-CA" sz="3200" dirty="0">
                <a:solidFill>
                  <a:schemeClr val="bg1"/>
                </a:solidFill>
                <a:latin typeface="Comic Sans MS" pitchFamily="66" charset="0"/>
              </a:rPr>
              <a:t>v</a:t>
            </a:r>
            <a:r>
              <a:rPr lang="fr-CA" sz="3200" dirty="0" smtClean="0">
                <a:solidFill>
                  <a:schemeClr val="bg1"/>
                </a:solidFill>
                <a:latin typeface="Comic Sans MS" pitchFamily="66" charset="0"/>
              </a:rPr>
              <a:t>ers la confirmation.</a:t>
            </a:r>
          </a:p>
          <a:p>
            <a:pPr>
              <a:lnSpc>
                <a:spcPct val="150000"/>
              </a:lnSpc>
            </a:pPr>
            <a:r>
              <a:rPr lang="fr-CA" sz="3200" dirty="0" smtClean="0">
                <a:solidFill>
                  <a:schemeClr val="bg1"/>
                </a:solidFill>
                <a:latin typeface="Comic Sans MS" pitchFamily="66" charset="0"/>
              </a:rPr>
              <a:t>Je vais m’intéresser à ce qu’il vit.</a:t>
            </a:r>
          </a:p>
          <a:p>
            <a:pPr>
              <a:lnSpc>
                <a:spcPct val="150000"/>
              </a:lnSpc>
            </a:pPr>
            <a:r>
              <a:rPr lang="fr-CA" sz="3200" dirty="0" smtClean="0">
                <a:solidFill>
                  <a:schemeClr val="bg1"/>
                </a:solidFill>
                <a:latin typeface="Comic Sans MS" pitchFamily="66" charset="0"/>
              </a:rPr>
              <a:t>Je le soutiendrai pour le bien de sa démarche.</a:t>
            </a:r>
            <a:endParaRPr lang="fr-CA" sz="32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61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85720" y="285728"/>
            <a:ext cx="8572528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smtClean="0">
                <a:latin typeface="Comic Sans MS" pitchFamily="66" charset="0"/>
              </a:rPr>
              <a:t>La confirmation t’invite </a:t>
            </a:r>
          </a:p>
          <a:p>
            <a:r>
              <a:rPr lang="fr-CA" sz="3200" dirty="0" smtClean="0">
                <a:latin typeface="Comic Sans MS" pitchFamily="66" charset="0"/>
              </a:rPr>
              <a:t>à croire en Dieu et à être</a:t>
            </a:r>
          </a:p>
          <a:p>
            <a:r>
              <a:rPr lang="fr-CA" sz="3200" dirty="0">
                <a:latin typeface="Comic Sans MS" pitchFamily="66" charset="0"/>
              </a:rPr>
              <a:t>e</a:t>
            </a:r>
            <a:r>
              <a:rPr lang="fr-CA" sz="3200" dirty="0" smtClean="0">
                <a:latin typeface="Comic Sans MS" pitchFamily="66" charset="0"/>
              </a:rPr>
              <a:t>n relation avec lui. </a:t>
            </a:r>
          </a:p>
          <a:p>
            <a:endParaRPr lang="fr-CA" sz="2000" dirty="0" smtClean="0">
              <a:latin typeface="Comic Sans MS" pitchFamily="66" charset="0"/>
            </a:endParaRPr>
          </a:p>
          <a:p>
            <a:r>
              <a:rPr lang="fr-CA" sz="3200" dirty="0" smtClean="0">
                <a:latin typeface="Comic Sans MS" pitchFamily="66" charset="0"/>
              </a:rPr>
              <a:t>Tu peux, </a:t>
            </a:r>
          </a:p>
          <a:p>
            <a:r>
              <a:rPr lang="fr-CA" sz="3200" dirty="0" smtClean="0">
                <a:latin typeface="Comic Sans MS" pitchFamily="66" charset="0"/>
              </a:rPr>
              <a:t>risquer de faire</a:t>
            </a:r>
          </a:p>
          <a:p>
            <a:r>
              <a:rPr lang="fr-CA" sz="3200" dirty="0" smtClean="0">
                <a:latin typeface="Comic Sans MS" pitchFamily="66" charset="0"/>
              </a:rPr>
              <a:t>confiance en Dieu.</a:t>
            </a:r>
          </a:p>
          <a:p>
            <a:endParaRPr lang="fr-CA" sz="2000" dirty="0" smtClean="0">
              <a:latin typeface="Comic Sans MS" pitchFamily="66" charset="0"/>
            </a:endParaRPr>
          </a:p>
          <a:p>
            <a:r>
              <a:rPr lang="fr-CA" sz="3200" dirty="0" smtClean="0">
                <a:latin typeface="Comic Sans MS" pitchFamily="66" charset="0"/>
              </a:rPr>
              <a:t>Pour être en relation</a:t>
            </a:r>
          </a:p>
          <a:p>
            <a:r>
              <a:rPr lang="fr-CA" sz="3200" dirty="0" smtClean="0">
                <a:latin typeface="Comic Sans MS" pitchFamily="66" charset="0"/>
              </a:rPr>
              <a:t>avec Dieu,</a:t>
            </a:r>
          </a:p>
          <a:p>
            <a:r>
              <a:rPr lang="fr-CA" sz="3200" dirty="0" smtClean="0">
                <a:latin typeface="Comic Sans MS" pitchFamily="66" charset="0"/>
              </a:rPr>
              <a:t>à la fin de chaque CLIC, </a:t>
            </a:r>
          </a:p>
          <a:p>
            <a:r>
              <a:rPr lang="fr-CA" sz="3200" dirty="0" smtClean="0">
                <a:latin typeface="Comic Sans MS" pitchFamily="66" charset="0"/>
              </a:rPr>
              <a:t>tu es invité(e) à vivre</a:t>
            </a:r>
          </a:p>
          <a:p>
            <a:r>
              <a:rPr lang="fr-CA" sz="3200" dirty="0" smtClean="0">
                <a:latin typeface="Comic Sans MS" pitchFamily="66" charset="0"/>
              </a:rPr>
              <a:t>une courte expérience de prière</a:t>
            </a:r>
            <a:r>
              <a:rPr lang="fr-CA" sz="2800" dirty="0" smtClean="0">
                <a:latin typeface="Comic Sans MS" pitchFamily="66" charset="0"/>
              </a:rPr>
              <a:t>.</a:t>
            </a:r>
          </a:p>
          <a:p>
            <a:endParaRPr lang="fr-CA" sz="1200" dirty="0" smtClean="0">
              <a:latin typeface="Comic Sans MS" pitchFamily="66" charset="0"/>
            </a:endParaRPr>
          </a:p>
          <a:p>
            <a:endParaRPr lang="fr-CA" dirty="0" smtClean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26</a:t>
            </a:fld>
            <a:endParaRPr lang="fr-CA" dirty="0"/>
          </a:p>
        </p:txBody>
      </p:sp>
      <p:pic>
        <p:nvPicPr>
          <p:cNvPr id="46083" name="Picture 3" descr="C:\Documents and Settings\IBM\Local Settings\Temporary Internet Files\Content.IE5\T6FQ4G23\MP90017878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285728"/>
            <a:ext cx="3424500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 descr="C:\Documents and Settings\IBM\Local Settings\Temporary Internet Files\Content.IE5\J5J7TTLY\MP900400173[1].jpg"/>
          <p:cNvPicPr>
            <a:picLocks noChangeAspect="1" noChangeArrowheads="1"/>
          </p:cNvPicPr>
          <p:nvPr/>
        </p:nvPicPr>
        <p:blipFill>
          <a:blip r:embed="rId2" cstate="print"/>
          <a:srcRect l="15331" r="13138"/>
          <a:stretch>
            <a:fillRect/>
          </a:stretch>
        </p:blipFill>
        <p:spPr bwMode="auto">
          <a:xfrm>
            <a:off x="5000628" y="857232"/>
            <a:ext cx="3500462" cy="3261123"/>
          </a:xfrm>
          <a:prstGeom prst="rect">
            <a:avLst/>
          </a:prstGeom>
          <a:noFill/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27</a:t>
            </a:fld>
            <a:endParaRPr lang="fr-CA" dirty="0"/>
          </a:p>
        </p:txBody>
      </p:sp>
      <p:sp>
        <p:nvSpPr>
          <p:cNvPr id="3" name="Rectangle 2"/>
          <p:cNvSpPr/>
          <p:nvPr/>
        </p:nvSpPr>
        <p:spPr>
          <a:xfrm>
            <a:off x="214282" y="214290"/>
            <a:ext cx="664371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 smtClean="0">
                <a:latin typeface="Comic Sans MS" pitchFamily="66" charset="0"/>
              </a:rPr>
              <a:t>Tu peux allumer une chandelle.</a:t>
            </a:r>
          </a:p>
          <a:p>
            <a:r>
              <a:rPr lang="fr-CA" sz="3200" dirty="0" smtClean="0">
                <a:latin typeface="Comic Sans MS" pitchFamily="66" charset="0"/>
              </a:rPr>
              <a:t>Celle de ton baptême </a:t>
            </a:r>
          </a:p>
          <a:p>
            <a:r>
              <a:rPr lang="fr-CA" sz="3200" dirty="0" smtClean="0">
                <a:latin typeface="Comic Sans MS" pitchFamily="66" charset="0"/>
              </a:rPr>
              <a:t>ou une autre bougie.</a:t>
            </a:r>
          </a:p>
          <a:p>
            <a:endParaRPr lang="fr-CA" sz="3200" dirty="0" smtClean="0">
              <a:latin typeface="Comic Sans MS" pitchFamily="66" charset="0"/>
            </a:endParaRPr>
          </a:p>
          <a:p>
            <a:r>
              <a:rPr lang="fr-CA" sz="3200" dirty="0" smtClean="0">
                <a:latin typeface="Comic Sans MS" pitchFamily="66" charset="0"/>
              </a:rPr>
              <a:t>Prends le temps </a:t>
            </a:r>
          </a:p>
          <a:p>
            <a:r>
              <a:rPr lang="fr-CA" sz="3200" dirty="0" smtClean="0">
                <a:latin typeface="Comic Sans MS" pitchFamily="66" charset="0"/>
              </a:rPr>
              <a:t>de faire le calme en toi.</a:t>
            </a:r>
          </a:p>
          <a:p>
            <a:endParaRPr lang="fr-CA" sz="3200" dirty="0" smtClean="0">
              <a:latin typeface="Comic Sans MS" pitchFamily="66" charset="0"/>
            </a:endParaRPr>
          </a:p>
          <a:p>
            <a:r>
              <a:rPr lang="fr-CA" sz="3200" dirty="0" smtClean="0">
                <a:latin typeface="Comic Sans MS" pitchFamily="66" charset="0"/>
              </a:rPr>
              <a:t>Tu peux lire la prière </a:t>
            </a:r>
          </a:p>
          <a:p>
            <a:r>
              <a:rPr lang="fr-CA" sz="3200" dirty="0" smtClean="0">
                <a:latin typeface="Comic Sans MS" pitchFamily="66" charset="0"/>
              </a:rPr>
              <a:t>à haute-voix ou dans ton cœur.</a:t>
            </a:r>
          </a:p>
          <a:p>
            <a:endParaRPr lang="fr-CA" sz="3200" dirty="0" smtClean="0">
              <a:latin typeface="Comic Sans MS" pitchFamily="66" charset="0"/>
            </a:endParaRPr>
          </a:p>
          <a:p>
            <a:r>
              <a:rPr lang="fr-CA" sz="3200" dirty="0" smtClean="0">
                <a:latin typeface="Comic Sans MS" pitchFamily="66" charset="0"/>
              </a:rPr>
              <a:t>Tu peux inviter </a:t>
            </a:r>
          </a:p>
          <a:p>
            <a:r>
              <a:rPr lang="fr-CA" sz="3200" dirty="0" smtClean="0">
                <a:latin typeface="Comic Sans MS" pitchFamily="66" charset="0"/>
              </a:rPr>
              <a:t>quelqu’un de ta famille </a:t>
            </a:r>
          </a:p>
          <a:p>
            <a:r>
              <a:rPr lang="fr-CA" sz="3200" dirty="0" smtClean="0">
                <a:latin typeface="Comic Sans MS" pitchFamily="66" charset="0"/>
              </a:rPr>
              <a:t>à réciter la prière avec toi.</a:t>
            </a:r>
          </a:p>
        </p:txBody>
      </p:sp>
      <p:pic>
        <p:nvPicPr>
          <p:cNvPr id="47106" name="Picture 2" descr="C:\Documents and Settings\IBM\Local Settings\Temporary Internet Files\Content.IE5\JCSVCXWU\MC90015640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4714884"/>
            <a:ext cx="2877557" cy="17741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28</a:t>
            </a:fld>
            <a:endParaRPr lang="fr-CA" dirty="0"/>
          </a:p>
        </p:txBody>
      </p:sp>
      <p:pic>
        <p:nvPicPr>
          <p:cNvPr id="1026" name="Picture 2" descr="C:\Documents and Settings\IBM\Local Settings\Temporary Internet Files\Content.IE5\T6I17HIE\MP900438394[1].jpg"/>
          <p:cNvPicPr>
            <a:picLocks noChangeAspect="1" noChangeArrowheads="1"/>
          </p:cNvPicPr>
          <p:nvPr/>
        </p:nvPicPr>
        <p:blipFill>
          <a:blip r:embed="rId2" cstate="print"/>
          <a:srcRect r="50893"/>
          <a:stretch>
            <a:fillRect/>
          </a:stretch>
        </p:blipFill>
        <p:spPr bwMode="auto">
          <a:xfrm>
            <a:off x="0" y="0"/>
            <a:ext cx="3143240" cy="6858000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3286116" y="0"/>
            <a:ext cx="5857884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 smtClean="0">
                <a:latin typeface="Comic Sans MS" pitchFamily="66" charset="0"/>
              </a:rPr>
              <a:t>Prière</a:t>
            </a:r>
          </a:p>
          <a:p>
            <a:endParaRPr lang="fr-CA" sz="1200" dirty="0" smtClean="0">
              <a:latin typeface="Comic Sans MS" pitchFamily="66" charset="0"/>
            </a:endParaRPr>
          </a:p>
          <a:p>
            <a:r>
              <a:rPr lang="fr-CA" sz="2400" dirty="0" smtClean="0">
                <a:latin typeface="Comic Sans MS" pitchFamily="66" charset="0"/>
              </a:rPr>
              <a:t>Dieu, </a:t>
            </a:r>
          </a:p>
          <a:p>
            <a:r>
              <a:rPr lang="fr-CA" sz="2400" dirty="0" smtClean="0">
                <a:latin typeface="Comic Sans MS" pitchFamily="66" charset="0"/>
              </a:rPr>
              <a:t>toi qu’on appelle aussi Seigneur,</a:t>
            </a:r>
          </a:p>
          <a:p>
            <a:r>
              <a:rPr lang="fr-CA" sz="2400" dirty="0" smtClean="0">
                <a:latin typeface="Comic Sans MS" pitchFamily="66" charset="0"/>
              </a:rPr>
              <a:t>je prends le temps de te prier.</a:t>
            </a:r>
          </a:p>
          <a:p>
            <a:endParaRPr lang="fr-CA" sz="1200" dirty="0" smtClean="0">
              <a:latin typeface="Comic Sans MS" pitchFamily="66" charset="0"/>
            </a:endParaRPr>
          </a:p>
          <a:p>
            <a:r>
              <a:rPr lang="fr-CA" sz="2400" dirty="0" smtClean="0">
                <a:latin typeface="Comic Sans MS" pitchFamily="66" charset="0"/>
              </a:rPr>
              <a:t>J’ose aller dans mon cœur profond,</a:t>
            </a:r>
          </a:p>
          <a:p>
            <a:r>
              <a:rPr lang="fr-CA" sz="2400" dirty="0" smtClean="0">
                <a:latin typeface="Comic Sans MS" pitchFamily="66" charset="0"/>
              </a:rPr>
              <a:t>pour faire différent de mes habitudes…</a:t>
            </a:r>
          </a:p>
          <a:p>
            <a:r>
              <a:rPr lang="fr-CA" sz="2400" dirty="0" smtClean="0">
                <a:latin typeface="Comic Sans MS" pitchFamily="66" charset="0"/>
              </a:rPr>
              <a:t>Je vais apprendre à te connaître</a:t>
            </a:r>
          </a:p>
          <a:p>
            <a:r>
              <a:rPr lang="fr-CA" sz="2400" dirty="0" smtClean="0">
                <a:latin typeface="Comic Sans MS" pitchFamily="66" charset="0"/>
              </a:rPr>
              <a:t>et à t’ouvrir mon intérieure…</a:t>
            </a:r>
          </a:p>
          <a:p>
            <a:endParaRPr lang="fr-CA" sz="1200" dirty="0" smtClean="0">
              <a:latin typeface="Comic Sans MS" pitchFamily="66" charset="0"/>
            </a:endParaRPr>
          </a:p>
          <a:p>
            <a:r>
              <a:rPr lang="fr-CA" sz="2400" dirty="0" smtClean="0">
                <a:latin typeface="Comic Sans MS" pitchFamily="66" charset="0"/>
              </a:rPr>
              <a:t>En marchant vers ma confirmation</a:t>
            </a:r>
          </a:p>
          <a:p>
            <a:r>
              <a:rPr lang="fr-CA" sz="2400" dirty="0" smtClean="0">
                <a:latin typeface="Comic Sans MS" pitchFamily="66" charset="0"/>
              </a:rPr>
              <a:t>je vais m’ouvrir à ta présence…</a:t>
            </a:r>
          </a:p>
          <a:p>
            <a:endParaRPr lang="fr-CA" sz="1200" dirty="0" smtClean="0">
              <a:latin typeface="Comic Sans MS" pitchFamily="66" charset="0"/>
            </a:endParaRPr>
          </a:p>
          <a:p>
            <a:r>
              <a:rPr lang="fr-CA" sz="2400" dirty="0">
                <a:latin typeface="Comic Sans MS" pitchFamily="66" charset="0"/>
              </a:rPr>
              <a:t>E</a:t>
            </a:r>
            <a:r>
              <a:rPr lang="fr-CA" sz="2400" dirty="0" smtClean="0">
                <a:latin typeface="Comic Sans MS" pitchFamily="66" charset="0"/>
              </a:rPr>
              <a:t>n 2018, </a:t>
            </a:r>
          </a:p>
          <a:p>
            <a:r>
              <a:rPr lang="fr-CA" sz="2400" dirty="0" smtClean="0">
                <a:latin typeface="Comic Sans MS" pitchFamily="66" charset="0"/>
              </a:rPr>
              <a:t>il </a:t>
            </a:r>
            <a:r>
              <a:rPr lang="fr-CA" sz="2400" smtClean="0">
                <a:latin typeface="Comic Sans MS" pitchFamily="66" charset="0"/>
              </a:rPr>
              <a:t>est toujours </a:t>
            </a:r>
            <a:r>
              <a:rPr lang="fr-CA" sz="2400" dirty="0" smtClean="0">
                <a:latin typeface="Comic Sans MS" pitchFamily="66" charset="0"/>
              </a:rPr>
              <a:t>possible de croire en toi…et de voir ton action dans la vie</a:t>
            </a:r>
          </a:p>
          <a:p>
            <a:r>
              <a:rPr lang="fr-CA" sz="2400" dirty="0" smtClean="0">
                <a:latin typeface="Comic Sans MS" pitchFamily="66" charset="0"/>
              </a:rPr>
              <a:t>des humains et dans le monde…</a:t>
            </a:r>
          </a:p>
          <a:p>
            <a:endParaRPr lang="fr-CA" sz="1200" dirty="0" smtClean="0">
              <a:latin typeface="Comic Sans MS" pitchFamily="66" charset="0"/>
            </a:endParaRPr>
          </a:p>
          <a:p>
            <a:r>
              <a:rPr lang="fr-CA" sz="2400" dirty="0" smtClean="0">
                <a:latin typeface="Comic Sans MS" pitchFamily="66" charset="0"/>
              </a:rPr>
              <a:t>Amen</a:t>
            </a:r>
          </a:p>
          <a:p>
            <a:endParaRPr lang="fr-CA" dirty="0" smtClean="0"/>
          </a:p>
          <a:p>
            <a:endParaRPr lang="fr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830442" y="1316961"/>
            <a:ext cx="7126189" cy="143116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CA" sz="2900" dirty="0" smtClean="0">
                <a:latin typeface="Comic Sans MS" pitchFamily="66" charset="0"/>
              </a:rPr>
              <a:t>D’avoir répondu aux questions (1 à 11) des diapositives bleues. Fais aussi ton engagement.</a:t>
            </a:r>
            <a:endParaRPr lang="fr-CA" sz="2900" dirty="0">
              <a:latin typeface="Comic Sans MS" pitchFamily="66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839080" y="2842159"/>
            <a:ext cx="7072362" cy="143116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CA" sz="2900" dirty="0" smtClean="0">
                <a:latin typeface="Comic Sans MS" pitchFamily="66" charset="0"/>
              </a:rPr>
              <a:t>Écris tes réponses dans un courriel ou dans un document WORD que tu attacheras au message.</a:t>
            </a:r>
            <a:endParaRPr lang="fr-CA" sz="2900" dirty="0">
              <a:latin typeface="Comic Sans MS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817779" y="5552571"/>
            <a:ext cx="7072362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CA" sz="2400" dirty="0" smtClean="0">
                <a:latin typeface="Comic Sans MS" pitchFamily="66" charset="0"/>
              </a:rPr>
              <a:t>Envoie ton message!</a:t>
            </a:r>
          </a:p>
          <a:p>
            <a:r>
              <a:rPr lang="fr-CA" sz="2400" dirty="0" smtClean="0">
                <a:latin typeface="Comic Sans MS" pitchFamily="66" charset="0"/>
              </a:rPr>
              <a:t>À la personne qui sera ton accompagnatrice et qui t’a contacté</a:t>
            </a:r>
            <a:r>
              <a:rPr lang="fr-CA" sz="2400" dirty="0" smtClean="0">
                <a:latin typeface="Comic Sans MS" pitchFamily="66" charset="0"/>
              </a:rPr>
              <a:t> </a:t>
            </a:r>
            <a:endParaRPr lang="fr-CA" sz="2400" dirty="0">
              <a:latin typeface="Comic Sans MS" pitchFamily="66" charset="0"/>
            </a:endParaRPr>
          </a:p>
        </p:txBody>
      </p:sp>
      <p:pic>
        <p:nvPicPr>
          <p:cNvPr id="9219" name="Picture 3" descr="C:\Documents and Settings\IBM\Local Settings\Temporary Internet Files\Content.IE5\SF9T96BW\MC90005396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119" y="1316960"/>
            <a:ext cx="1272253" cy="1247943"/>
          </a:xfrm>
          <a:prstGeom prst="rect">
            <a:avLst/>
          </a:prstGeom>
          <a:noFill/>
        </p:spPr>
      </p:pic>
      <p:pic>
        <p:nvPicPr>
          <p:cNvPr id="9221" name="Picture 5" descr="C:\Documents and Settings\IBM\Local Settings\Temporary Internet Files\Content.IE5\CPPWRCSI\MC90029830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179" y="5452641"/>
            <a:ext cx="1000132" cy="1215525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/>
        </p:nvSpPr>
        <p:spPr>
          <a:xfrm>
            <a:off x="1142976" y="116632"/>
            <a:ext cx="69236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3600" b="1" dirty="0" smtClean="0">
                <a:latin typeface="Comic Sans MS" pitchFamily="66" charset="0"/>
              </a:rPr>
              <a:t>Voici la fin de notre 1</a:t>
            </a:r>
            <a:r>
              <a:rPr lang="fr-CA" sz="3600" b="1" baseline="30000" dirty="0" smtClean="0">
                <a:latin typeface="Comic Sans MS" pitchFamily="66" charset="0"/>
              </a:rPr>
              <a:t>er</a:t>
            </a:r>
            <a:r>
              <a:rPr lang="fr-CA" sz="3600" b="1" dirty="0" smtClean="0">
                <a:latin typeface="Comic Sans MS" pitchFamily="66" charset="0"/>
              </a:rPr>
              <a:t> CLIC!</a:t>
            </a:r>
          </a:p>
          <a:p>
            <a:pPr algn="ctr"/>
            <a:r>
              <a:rPr lang="fr-CA" sz="3600" b="1" dirty="0" smtClean="0">
                <a:latin typeface="Comic Sans MS" pitchFamily="66" charset="0"/>
              </a:rPr>
              <a:t>N’oublie pas:</a:t>
            </a:r>
            <a:endParaRPr lang="fr-CA" sz="3600" b="1" dirty="0">
              <a:latin typeface="Comic Sans MS" pitchFamily="66" charset="0"/>
            </a:endParaRPr>
          </a:p>
        </p:txBody>
      </p:sp>
      <p:pic>
        <p:nvPicPr>
          <p:cNvPr id="32770" name="Picture 2" descr="C:\Documents and Settings\IBM\Local Settings\Temporary Internet Files\Content.IE5\Q0NBHGWT\MC90023442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172" y="2748122"/>
            <a:ext cx="1349607" cy="1428760"/>
          </a:xfrm>
          <a:prstGeom prst="rect">
            <a:avLst/>
          </a:prstGeom>
          <a:noFill/>
        </p:spPr>
      </p:pic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29</a:t>
            </a:fld>
            <a:endParaRPr lang="fr-CA" dirty="0"/>
          </a:p>
        </p:txBody>
      </p:sp>
      <p:sp>
        <p:nvSpPr>
          <p:cNvPr id="13" name="ZoneTexte 12"/>
          <p:cNvSpPr txBox="1"/>
          <p:nvPr/>
        </p:nvSpPr>
        <p:spPr>
          <a:xfrm>
            <a:off x="1839080" y="4436978"/>
            <a:ext cx="7072362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CA" sz="3000" dirty="0" smtClean="0">
                <a:latin typeface="Comic Sans MS" pitchFamily="66" charset="0"/>
              </a:rPr>
              <a:t>N’oublie pas d’envoyer une photo récente de toi.</a:t>
            </a:r>
            <a:endParaRPr lang="fr-CA" sz="3000" dirty="0">
              <a:latin typeface="Comic Sans MS" pitchFamily="66" charset="0"/>
            </a:endParaRPr>
          </a:p>
        </p:txBody>
      </p:sp>
      <p:pic>
        <p:nvPicPr>
          <p:cNvPr id="3074" name="Picture 2" descr="C:\Documents and Settings\Diane\Local Settings\Temporary Internet Files\Content.IE5\1E6T0HN5\MC900441489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02" y="4135862"/>
            <a:ext cx="1414352" cy="141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28596" y="214290"/>
            <a:ext cx="7433445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dirty="0" smtClean="0">
                <a:latin typeface="Comic Sans MS" pitchFamily="66" charset="0"/>
              </a:rPr>
              <a:t>Nous aborderons des thèmes qui te </a:t>
            </a:r>
          </a:p>
          <a:p>
            <a:r>
              <a:rPr lang="fr-CA" sz="3200" dirty="0">
                <a:latin typeface="Comic Sans MS" pitchFamily="66" charset="0"/>
              </a:rPr>
              <a:t>p</a:t>
            </a:r>
            <a:r>
              <a:rPr lang="fr-CA" sz="3200" dirty="0" smtClean="0">
                <a:latin typeface="Comic Sans MS" pitchFamily="66" charset="0"/>
              </a:rPr>
              <a:t>ermettront de découvrir des choses:</a:t>
            </a:r>
          </a:p>
          <a:p>
            <a:r>
              <a:rPr lang="fr-CA" sz="3200" dirty="0" smtClean="0">
                <a:latin typeface="Comic Sans MS" pitchFamily="66" charset="0"/>
              </a:rPr>
              <a:t>	</a:t>
            </a:r>
          </a:p>
          <a:p>
            <a:endParaRPr lang="fr-CA" sz="1200" dirty="0">
              <a:latin typeface="Comic Sans MS" pitchFamily="66" charset="0"/>
            </a:endParaRPr>
          </a:p>
          <a:p>
            <a:endParaRPr lang="fr-CA" sz="3200" dirty="0" smtClean="0">
              <a:latin typeface="Comic Sans MS" pitchFamily="66" charset="0"/>
            </a:endParaRPr>
          </a:p>
          <a:p>
            <a:r>
              <a:rPr lang="fr-CA" sz="3200" dirty="0">
                <a:latin typeface="Comic Sans MS" pitchFamily="66" charset="0"/>
              </a:rPr>
              <a:t>	 </a:t>
            </a:r>
            <a:r>
              <a:rPr lang="fr-CA" sz="3200" dirty="0" smtClean="0">
                <a:latin typeface="Comic Sans MS" pitchFamily="66" charset="0"/>
              </a:rPr>
              <a:t>       </a:t>
            </a:r>
            <a:endParaRPr lang="fr-CA" sz="1200" dirty="0" smtClean="0">
              <a:latin typeface="Comic Sans MS" pitchFamily="66" charset="0"/>
            </a:endParaRPr>
          </a:p>
          <a:p>
            <a:r>
              <a:rPr lang="fr-CA" sz="1200" dirty="0">
                <a:latin typeface="Comic Sans MS" pitchFamily="66" charset="0"/>
              </a:rPr>
              <a:t>	 </a:t>
            </a:r>
            <a:r>
              <a:rPr lang="fr-CA" sz="1200" dirty="0" smtClean="0">
                <a:latin typeface="Comic Sans MS" pitchFamily="66" charset="0"/>
              </a:rPr>
              <a:t>          	                         </a:t>
            </a:r>
            <a:r>
              <a:rPr lang="fr-CA" sz="3200" dirty="0" smtClean="0">
                <a:latin typeface="Comic Sans MS" pitchFamily="66" charset="0"/>
              </a:rPr>
              <a:t>sur toi-même	</a:t>
            </a:r>
          </a:p>
          <a:p>
            <a:pPr>
              <a:lnSpc>
                <a:spcPct val="200000"/>
              </a:lnSpc>
            </a:pPr>
            <a:r>
              <a:rPr lang="fr-CA" sz="3200" dirty="0" smtClean="0">
                <a:latin typeface="Comic Sans MS" pitchFamily="66" charset="0"/>
              </a:rPr>
              <a:t>			   sur Dieu </a:t>
            </a:r>
          </a:p>
          <a:p>
            <a:pPr>
              <a:lnSpc>
                <a:spcPct val="200000"/>
              </a:lnSpc>
            </a:pPr>
            <a:r>
              <a:rPr lang="fr-CA" sz="3200" dirty="0">
                <a:latin typeface="Comic Sans MS" pitchFamily="66" charset="0"/>
              </a:rPr>
              <a:t>	</a:t>
            </a:r>
            <a:r>
              <a:rPr lang="fr-CA" sz="3200" dirty="0" smtClean="0">
                <a:latin typeface="Comic Sans MS" pitchFamily="66" charset="0"/>
              </a:rPr>
              <a:t>		   sur tes relations</a:t>
            </a:r>
          </a:p>
          <a:p>
            <a:pPr>
              <a:lnSpc>
                <a:spcPct val="200000"/>
              </a:lnSpc>
            </a:pPr>
            <a:r>
              <a:rPr lang="fr-CA" sz="3200" dirty="0">
                <a:latin typeface="Comic Sans MS" pitchFamily="66" charset="0"/>
              </a:rPr>
              <a:t>	</a:t>
            </a:r>
            <a:r>
              <a:rPr lang="fr-CA" sz="3200" dirty="0" smtClean="0">
                <a:latin typeface="Comic Sans MS" pitchFamily="66" charset="0"/>
              </a:rPr>
              <a:t>		   sur la confirmation</a:t>
            </a:r>
            <a:endParaRPr lang="fr-CA" sz="3200" dirty="0">
              <a:latin typeface="Comic Sans MS" pitchFamily="66" charset="0"/>
            </a:endParaRPr>
          </a:p>
        </p:txBody>
      </p:sp>
      <p:pic>
        <p:nvPicPr>
          <p:cNvPr id="2051" name="Picture 3" descr="C:\Documents and Settings\IBM\Local Settings\Temporary Internet Files\Content.IE5\713E1JPW\MP90044904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670" y="4592032"/>
            <a:ext cx="1000132" cy="7500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3" name="Picture 5" descr="C:\Documents and Settings\IBM\Local Settings\Temporary Internet Files\Content.IE5\MC7FE9A6\MP90044912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9158" y="3699717"/>
            <a:ext cx="676915" cy="7244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85" name="Picture 1" descr="C:\Documents and Settings\IBM\Local Settings\Temporary Internet Files\Content.IE5\T6FQ4G23\MC90033920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2570421"/>
            <a:ext cx="905256" cy="905256"/>
          </a:xfrm>
          <a:prstGeom prst="rect">
            <a:avLst/>
          </a:prstGeom>
          <a:noFill/>
        </p:spPr>
      </p:pic>
      <p:pic>
        <p:nvPicPr>
          <p:cNvPr id="16386" name="Picture 2" descr="C:\Documents and Settings\IBM\Local Settings\Temporary Internet Files\Content.IE5\F2RYNYTR\MC900415504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5543367"/>
            <a:ext cx="887218" cy="8572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3</a:t>
            </a:fld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4964"/>
            <a:ext cx="673224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CA" sz="3600" dirty="0" smtClean="0">
                <a:latin typeface="Comic Sans MS" pitchFamily="66" charset="0"/>
              </a:rPr>
              <a:t>Lors de l’envoi de ton message réponse « après chaque CLIC » écris ton nom dans l’objet du message comme par exemple: </a:t>
            </a:r>
            <a:r>
              <a:rPr lang="fr-CA" sz="3200" dirty="0" smtClean="0">
                <a:latin typeface="Comic Sans MS" pitchFamily="66" charset="0"/>
              </a:rPr>
              <a:t>CLIC #1 Luc Potvin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CA" sz="3600" dirty="0" smtClean="0">
                <a:latin typeface="Comic Sans MS" pitchFamily="66" charset="0"/>
              </a:rPr>
              <a:t>Une réponse de ton accompagnatrice ou accompagnateur te sera envoyée à l’intérieure de ton document WORD lors du prochain CLIC.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30</a:t>
            </a:fld>
            <a:endParaRPr lang="fr-CA" dirty="0"/>
          </a:p>
        </p:txBody>
      </p:sp>
      <p:pic>
        <p:nvPicPr>
          <p:cNvPr id="5" name="Picture 2" descr="C:\Users\lpotvin\Pictures\image pps\souris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049" y="548680"/>
            <a:ext cx="2592288" cy="264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66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928794" y="214290"/>
            <a:ext cx="6643734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CA" sz="3000" dirty="0" smtClean="0">
                <a:latin typeface="Comic Sans MS" pitchFamily="66" charset="0"/>
              </a:rPr>
              <a:t>Des questions te seront posées </a:t>
            </a:r>
          </a:p>
          <a:p>
            <a:r>
              <a:rPr lang="fr-CA" sz="3000" dirty="0" smtClean="0">
                <a:latin typeface="Comic Sans MS" pitchFamily="66" charset="0"/>
              </a:rPr>
              <a:t>pendant un CLIC.</a:t>
            </a:r>
            <a:endParaRPr lang="fr-CA" sz="3000" dirty="0">
              <a:latin typeface="Comic Sans MS" pitchFamily="66" charset="0"/>
            </a:endParaRPr>
          </a:p>
        </p:txBody>
      </p:sp>
      <p:pic>
        <p:nvPicPr>
          <p:cNvPr id="9218" name="Picture 2" descr="C:\Documents and Settings\IBM\Local Settings\Temporary Internet Files\Content.IE5\SF9T96BW\MC90005396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5072074"/>
            <a:ext cx="1152684" cy="1357322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1943790" y="1700808"/>
            <a:ext cx="6628738" cy="28623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CA" sz="3000" dirty="0">
                <a:latin typeface="Comic Sans MS" pitchFamily="66" charset="0"/>
              </a:rPr>
              <a:t>Tu peux noter tes réponses sur une feuille pour ensuite les recopier dans  le document WORD que tu as </a:t>
            </a:r>
            <a:r>
              <a:rPr lang="fr-CA" sz="3000" dirty="0" smtClean="0">
                <a:latin typeface="Comic Sans MS" pitchFamily="66" charset="0"/>
              </a:rPr>
              <a:t>reçu </a:t>
            </a:r>
            <a:r>
              <a:rPr lang="fr-CA" sz="3000" dirty="0">
                <a:latin typeface="Comic Sans MS" pitchFamily="66" charset="0"/>
              </a:rPr>
              <a:t>et que tu </a:t>
            </a:r>
            <a:r>
              <a:rPr lang="fr-CA" sz="3000" dirty="0" smtClean="0">
                <a:latin typeface="Comic Sans MS" pitchFamily="66" charset="0"/>
              </a:rPr>
              <a:t>retourneras </a:t>
            </a:r>
            <a:r>
              <a:rPr lang="fr-CA" sz="3000" dirty="0">
                <a:latin typeface="Comic Sans MS" pitchFamily="66" charset="0"/>
              </a:rPr>
              <a:t>à ton accompagnatrice ou ton accompagnateur après chaque </a:t>
            </a:r>
            <a:r>
              <a:rPr lang="fr-CA" sz="3000" dirty="0" smtClean="0">
                <a:latin typeface="Comic Sans MS" pitchFamily="66" charset="0"/>
              </a:rPr>
              <a:t>CLIC.</a:t>
            </a:r>
            <a:endParaRPr lang="fr-CA" sz="3000" dirty="0">
              <a:latin typeface="Comic Sans MS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85720" y="5000636"/>
            <a:ext cx="7382624" cy="14773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CA" sz="3000" dirty="0" smtClean="0">
                <a:solidFill>
                  <a:schemeClr val="bg1"/>
                </a:solidFill>
                <a:latin typeface="Comic Sans MS" pitchFamily="66" charset="0"/>
              </a:rPr>
              <a:t>Quand tu auras à répondre </a:t>
            </a:r>
          </a:p>
          <a:p>
            <a:r>
              <a:rPr lang="fr-CA" sz="3000" dirty="0" smtClean="0">
                <a:solidFill>
                  <a:schemeClr val="bg1"/>
                </a:solidFill>
                <a:latin typeface="Comic Sans MS" pitchFamily="66" charset="0"/>
              </a:rPr>
              <a:t>à une question ou que tu auras une action à poser la diapositive sera bleue.</a:t>
            </a:r>
            <a:endParaRPr lang="fr-CA" sz="3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9219" name="Picture 3" descr="C:\Documents and Settings\IBM\Local Settings\Temporary Internet Files\Content.IE5\SF9T96BW\MC90005396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14290"/>
            <a:ext cx="1007024" cy="987782"/>
          </a:xfrm>
          <a:prstGeom prst="rect">
            <a:avLst/>
          </a:prstGeom>
          <a:noFill/>
        </p:spPr>
      </p:pic>
      <p:pic>
        <p:nvPicPr>
          <p:cNvPr id="9220" name="Picture 4" descr="C:\Documents and Settings\IBM\Local Settings\Temporary Internet Files\Content.IE5\6LGGB05J\MC90044042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428736"/>
            <a:ext cx="1165221" cy="1226997"/>
          </a:xfrm>
          <a:prstGeom prst="rect">
            <a:avLst/>
          </a:prstGeom>
          <a:noFill/>
        </p:spPr>
      </p:pic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4</a:t>
            </a:fld>
            <a:endParaRPr lang="fr-CA" dirty="0"/>
          </a:p>
        </p:txBody>
      </p:sp>
      <p:pic>
        <p:nvPicPr>
          <p:cNvPr id="23554" name="Picture 2" descr="http://t0.gstatic.com/images?q=tbn:ANd9GcQq8KB9r4jj-U1osQdY4dX3ChCU3R8Z5oh3c2_u_XlcM5fg3zMlsUGDUZOgH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928934"/>
            <a:ext cx="1430183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85720" y="428604"/>
            <a:ext cx="86373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3000" dirty="0" smtClean="0">
                <a:latin typeface="Comic Sans MS" pitchFamily="66" charset="0"/>
              </a:rPr>
              <a:t>Tes recherches, tes réponses et tes réflexions</a:t>
            </a:r>
          </a:p>
          <a:p>
            <a:pPr algn="ctr"/>
            <a:r>
              <a:rPr lang="fr-CA" sz="3000" dirty="0" smtClean="0">
                <a:latin typeface="Comic Sans MS" pitchFamily="66" charset="0"/>
              </a:rPr>
              <a:t>vont nous servir pendant tout notre parcours…</a:t>
            </a:r>
            <a:endParaRPr lang="fr-CA" sz="3000" dirty="0">
              <a:latin typeface="Comic Sans MS" pitchFamily="66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5</a:t>
            </a:fld>
            <a:endParaRPr lang="fr-CA" dirty="0"/>
          </a:p>
        </p:txBody>
      </p:sp>
      <p:pic>
        <p:nvPicPr>
          <p:cNvPr id="2056" name="Picture 8" descr="C:\Documents and Settings\IBM\Local Settings\Temporary Internet Files\Content.IE5\CPPWRCSI\MC90043460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3326" y="2204864"/>
            <a:ext cx="2640046" cy="3899342"/>
          </a:xfrm>
          <a:prstGeom prst="rect">
            <a:avLst/>
          </a:prstGeom>
          <a:noFill/>
        </p:spPr>
      </p:pic>
      <p:pic>
        <p:nvPicPr>
          <p:cNvPr id="2057" name="Picture 9" descr="C:\Documents and Settings\IBM\Local Settings\Temporary Internet Files\Content.IE5\OETF9NT6\MC90043460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072066" y="2156600"/>
            <a:ext cx="2164230" cy="3954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116662" y="629212"/>
            <a:ext cx="4942379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dirty="0" smtClean="0">
                <a:latin typeface="Comic Sans MS" pitchFamily="66" charset="0"/>
              </a:rPr>
              <a:t>On se lance!</a:t>
            </a:r>
          </a:p>
          <a:p>
            <a:endParaRPr lang="fr-CA" sz="3600" dirty="0" smtClean="0">
              <a:latin typeface="Comic Sans MS" pitchFamily="66" charset="0"/>
            </a:endParaRPr>
          </a:p>
          <a:p>
            <a:r>
              <a:rPr lang="fr-CA" sz="3600" dirty="0" smtClean="0">
                <a:latin typeface="Comic Sans MS" pitchFamily="66" charset="0"/>
              </a:rPr>
              <a:t>Nous avons hâte </a:t>
            </a:r>
          </a:p>
          <a:p>
            <a:r>
              <a:rPr lang="fr-CA" sz="3600" dirty="0" smtClean="0">
                <a:latin typeface="Comic Sans MS" pitchFamily="66" charset="0"/>
              </a:rPr>
              <a:t>de te lire!</a:t>
            </a:r>
          </a:p>
          <a:p>
            <a:endParaRPr lang="fr-CA" sz="3600" dirty="0" smtClean="0">
              <a:latin typeface="Comic Sans MS" pitchFamily="66" charset="0"/>
            </a:endParaRPr>
          </a:p>
          <a:p>
            <a:r>
              <a:rPr lang="fr-CA" sz="3600" dirty="0" smtClean="0">
                <a:latin typeface="Comic Sans MS" pitchFamily="66" charset="0"/>
              </a:rPr>
              <a:t>Prends une feuille et un crayon ou ouvre un document WORD pour noter tes réponses…</a:t>
            </a:r>
          </a:p>
          <a:p>
            <a:endParaRPr lang="fr-CA" sz="2400" dirty="0" smtClean="0">
              <a:latin typeface="Comic Sans MS" pitchFamily="66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6</a:t>
            </a:fld>
            <a:endParaRPr lang="fr-CA" dirty="0"/>
          </a:p>
        </p:txBody>
      </p:sp>
      <p:pic>
        <p:nvPicPr>
          <p:cNvPr id="1026" name="Picture 2" descr="C:\Documents and Settings\Diane\Local Settings\Temporary Internet Files\Content.IE5\60E04YF7\MP90040136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3" y="-16146"/>
            <a:ext cx="3971353" cy="687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IBM\Local Settings\Temporary Internet Files\Content.IE5\6LGGB05J\MP90043309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014931">
            <a:off x="4125319" y="94760"/>
            <a:ext cx="1156138" cy="1774773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500034" y="1571612"/>
            <a:ext cx="8382423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dirty="0" smtClean="0">
                <a:latin typeface="Comic Sans MS" pitchFamily="66" charset="0"/>
              </a:rPr>
              <a:t>En avant pour ton 1</a:t>
            </a:r>
            <a:r>
              <a:rPr lang="fr-CA" sz="3200" baseline="30000" dirty="0" smtClean="0">
                <a:latin typeface="Comic Sans MS" pitchFamily="66" charset="0"/>
              </a:rPr>
              <a:t>er</a:t>
            </a:r>
            <a:r>
              <a:rPr lang="fr-CA" sz="3200" dirty="0" smtClean="0">
                <a:latin typeface="Comic Sans MS" pitchFamily="66" charset="0"/>
              </a:rPr>
              <a:t> CLIC! </a:t>
            </a:r>
          </a:p>
          <a:p>
            <a:endParaRPr lang="fr-CA" sz="3200" dirty="0" smtClean="0">
              <a:latin typeface="Comic Sans MS" pitchFamily="66" charset="0"/>
            </a:endParaRPr>
          </a:p>
          <a:p>
            <a:r>
              <a:rPr lang="fr-CA" sz="3200" dirty="0" smtClean="0">
                <a:latin typeface="Comic Sans MS" pitchFamily="66" charset="0"/>
              </a:rPr>
              <a:t>Nous espérons que tu ne trouveras pas ça</a:t>
            </a:r>
          </a:p>
          <a:p>
            <a:r>
              <a:rPr lang="fr-CA" sz="3200" dirty="0">
                <a:latin typeface="Comic Sans MS" pitchFamily="66" charset="0"/>
              </a:rPr>
              <a:t>	</a:t>
            </a:r>
            <a:r>
              <a:rPr lang="fr-CA" sz="3200" dirty="0" smtClean="0">
                <a:latin typeface="Comic Sans MS" pitchFamily="66" charset="0"/>
              </a:rPr>
              <a:t>					trop quétaine!</a:t>
            </a:r>
          </a:p>
          <a:p>
            <a:endParaRPr lang="fr-CA" sz="3200" dirty="0" smtClean="0">
              <a:latin typeface="Comic Sans MS" pitchFamily="66" charset="0"/>
            </a:endParaRPr>
          </a:p>
          <a:p>
            <a:r>
              <a:rPr lang="fr-CA" sz="3200" dirty="0" smtClean="0">
                <a:latin typeface="Comic Sans MS" pitchFamily="66" charset="0"/>
              </a:rPr>
              <a:t>Nous espérons que tu ne trouveras pas</a:t>
            </a:r>
          </a:p>
          <a:p>
            <a:r>
              <a:rPr lang="fr-CA" sz="3200" dirty="0">
                <a:latin typeface="Comic Sans MS" pitchFamily="66" charset="0"/>
              </a:rPr>
              <a:t>	</a:t>
            </a:r>
            <a:r>
              <a:rPr lang="fr-CA" sz="3200" dirty="0" smtClean="0">
                <a:latin typeface="Comic Sans MS" pitchFamily="66" charset="0"/>
              </a:rPr>
              <a:t>			    que c’est trop platte!</a:t>
            </a:r>
            <a:endParaRPr lang="fr-CA" sz="3200" dirty="0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034" y="428604"/>
            <a:ext cx="38365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Premier CLIC</a:t>
            </a:r>
            <a:endParaRPr lang="fr-F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Documents and Settings\IBM\Local Settings\Temporary Internet Files\Content.IE5\6LGGB05J\MC90043008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27797" y="982146"/>
            <a:ext cx="1627186" cy="1430801"/>
          </a:xfrm>
          <a:prstGeom prst="rect">
            <a:avLst/>
          </a:prstGeom>
          <a:noFill/>
        </p:spPr>
      </p:pic>
      <p:pic>
        <p:nvPicPr>
          <p:cNvPr id="1027" name="Picture 3" descr="C:\Documents and Settings\IBM\Local Settings\Temporary Internet Files\Content.IE5\3ZTNXH7Q\MC90042577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4714884"/>
            <a:ext cx="1187479" cy="1428760"/>
          </a:xfrm>
          <a:prstGeom prst="rect">
            <a:avLst/>
          </a:prstGeom>
          <a:noFill/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7</a:t>
            </a:fld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548680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sz="2000" dirty="0" smtClean="0">
              <a:latin typeface="Comic Sans MS" pitchFamily="66" charset="0"/>
            </a:endParaRPr>
          </a:p>
          <a:p>
            <a:pPr algn="ctr"/>
            <a:r>
              <a:rPr lang="fr-CA" sz="3600" b="1" dirty="0" smtClean="0">
                <a:latin typeface="Comic Sans MS" pitchFamily="66" charset="0"/>
              </a:rPr>
              <a:t>Toi, qui es-tu?</a:t>
            </a:r>
          </a:p>
          <a:p>
            <a:pPr algn="ctr"/>
            <a:r>
              <a:rPr lang="fr-CA" sz="3600" b="1" dirty="0" smtClean="0">
                <a:latin typeface="Comic Sans MS" pitchFamily="66" charset="0"/>
              </a:rPr>
              <a:t>Dieu, qui es-tu? </a:t>
            </a:r>
          </a:p>
          <a:p>
            <a:endParaRPr lang="fr-CA" sz="1200" b="1" dirty="0">
              <a:latin typeface="Comic Sans MS" pitchFamily="66" charset="0"/>
            </a:endParaRPr>
          </a:p>
        </p:txBody>
      </p:sp>
      <p:pic>
        <p:nvPicPr>
          <p:cNvPr id="3076" name="Picture 4" descr="C:\Documents and Settings\IBM\Local Settings\Temporary Internet Files\Content.IE5\2SERVBZL\MC90043440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132856"/>
            <a:ext cx="2735927" cy="3832849"/>
          </a:xfrm>
          <a:prstGeom prst="rect">
            <a:avLst/>
          </a:prstGeom>
          <a:noFill/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8</a:t>
            </a:fld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85720" y="785794"/>
            <a:ext cx="850112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400" dirty="0" smtClean="0">
                <a:solidFill>
                  <a:schemeClr val="bg1"/>
                </a:solidFill>
                <a:latin typeface="Comic Sans MS" pitchFamily="66" charset="0"/>
              </a:rPr>
              <a:t>Réponds maintenant</a:t>
            </a:r>
          </a:p>
          <a:p>
            <a:pPr algn="ctr"/>
            <a:r>
              <a:rPr lang="fr-CA" sz="4400" dirty="0" smtClean="0">
                <a:solidFill>
                  <a:schemeClr val="bg1"/>
                </a:solidFill>
                <a:latin typeface="Comic Sans MS" pitchFamily="66" charset="0"/>
              </a:rPr>
              <a:t>aux questions suivantes</a:t>
            </a:r>
          </a:p>
          <a:p>
            <a:pPr algn="ctr"/>
            <a:r>
              <a:rPr lang="fr-CA" sz="4400" dirty="0">
                <a:solidFill>
                  <a:schemeClr val="bg1"/>
                </a:solidFill>
                <a:latin typeface="Comic Sans MS" pitchFamily="66" charset="0"/>
              </a:rPr>
              <a:t>d</a:t>
            </a:r>
            <a:r>
              <a:rPr lang="fr-CA" sz="4400" dirty="0" smtClean="0">
                <a:solidFill>
                  <a:schemeClr val="bg1"/>
                </a:solidFill>
                <a:latin typeface="Comic Sans MS" pitchFamily="66" charset="0"/>
              </a:rPr>
              <a:t>ans ta tête et dans ton cœur.</a:t>
            </a:r>
          </a:p>
          <a:p>
            <a:pPr algn="ctr"/>
            <a:r>
              <a:rPr lang="fr-CA" sz="2400" dirty="0" smtClean="0">
                <a:solidFill>
                  <a:schemeClr val="bg1"/>
                </a:solidFill>
                <a:latin typeface="Comic Sans MS" pitchFamily="66" charset="0"/>
              </a:rPr>
              <a:t>(Tu peux partager ta réponse avec un adulte chez toi).</a:t>
            </a:r>
          </a:p>
          <a:p>
            <a:endParaRPr lang="fr-CA" sz="32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fr-CA" sz="4100" dirty="0" smtClean="0">
                <a:solidFill>
                  <a:schemeClr val="bg1"/>
                </a:solidFill>
                <a:latin typeface="Comic Sans MS" pitchFamily="66" charset="0"/>
              </a:rPr>
              <a:t>Est-ce que tu crois en toi?</a:t>
            </a:r>
          </a:p>
          <a:p>
            <a:pPr algn="ctr"/>
            <a:r>
              <a:rPr lang="fr-CA" sz="4100" dirty="0" smtClean="0">
                <a:solidFill>
                  <a:schemeClr val="bg1"/>
                </a:solidFill>
                <a:latin typeface="Comic Sans MS" pitchFamily="66" charset="0"/>
              </a:rPr>
              <a:t>Est-ce que tu as confiance en toi?</a:t>
            </a:r>
            <a:endParaRPr lang="fr-CA" sz="41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5" name="Picture 2" descr="C:\Documents and Settings\IBM\Local Settings\Temporary Internet Files\Content.IE5\SF9T96BW\MC90005396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72" y="5421074"/>
            <a:ext cx="1214446" cy="1191240"/>
          </a:xfrm>
          <a:prstGeom prst="rect">
            <a:avLst/>
          </a:prstGeom>
          <a:noFill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9</a:t>
            </a:fld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1123</Words>
  <Application>Microsoft Office PowerPoint</Application>
  <PresentationFormat>Affichage à l'écran (4:3)</PresentationFormat>
  <Paragraphs>271</Paragraphs>
  <Slides>30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1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IBM</dc:creator>
  <cp:lastModifiedBy>Luc Potvin</cp:lastModifiedBy>
  <cp:revision>89</cp:revision>
  <dcterms:created xsi:type="dcterms:W3CDTF">2012-10-16T18:28:49Z</dcterms:created>
  <dcterms:modified xsi:type="dcterms:W3CDTF">2018-02-05T16:55:25Z</dcterms:modified>
</cp:coreProperties>
</file>