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11" r:id="rId2"/>
    <p:sldId id="316" r:id="rId3"/>
    <p:sldId id="256" r:id="rId4"/>
    <p:sldId id="299" r:id="rId5"/>
    <p:sldId id="257" r:id="rId6"/>
    <p:sldId id="270" r:id="rId7"/>
    <p:sldId id="296" r:id="rId8"/>
    <p:sldId id="258" r:id="rId9"/>
    <p:sldId id="259" r:id="rId10"/>
    <p:sldId id="297" r:id="rId11"/>
    <p:sldId id="298" r:id="rId12"/>
    <p:sldId id="300" r:id="rId13"/>
    <p:sldId id="301" r:id="rId14"/>
    <p:sldId id="302" r:id="rId15"/>
    <p:sldId id="303" r:id="rId16"/>
    <p:sldId id="304" r:id="rId17"/>
    <p:sldId id="305" r:id="rId18"/>
    <p:sldId id="306" r:id="rId19"/>
    <p:sldId id="307" r:id="rId20"/>
    <p:sldId id="309" r:id="rId21"/>
    <p:sldId id="310" r:id="rId22"/>
    <p:sldId id="313" r:id="rId23"/>
    <p:sldId id="314" r:id="rId24"/>
    <p:sldId id="263" r:id="rId25"/>
    <p:sldId id="291" r:id="rId26"/>
    <p:sldId id="277" r:id="rId27"/>
    <p:sldId id="278"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5" autoAdjust="0"/>
    <p:restoredTop sz="94660"/>
  </p:normalViewPr>
  <p:slideViewPr>
    <p:cSldViewPr>
      <p:cViewPr varScale="1">
        <p:scale>
          <a:sx n="110" d="100"/>
          <a:sy n="110" d="100"/>
        </p:scale>
        <p:origin x="-1644" y="-1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3D1A73D-D330-4C6D-BE06-2A808F284B86}" type="datetimeFigureOut">
              <a:rPr lang="fr-FR" smtClean="0"/>
              <a:pPr/>
              <a:t>14/12/2017</a:t>
            </a:fld>
            <a:endParaRPr lang="fr-CA"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A298AB-9474-4415-870D-636F0831AD21}" type="slidenum">
              <a:rPr lang="fr-CA" smtClean="0"/>
              <a:pPr/>
              <a:t>‹N°›</a:t>
            </a:fld>
            <a:endParaRPr lang="fr-CA" dirty="0"/>
          </a:p>
        </p:txBody>
      </p:sp>
    </p:spTree>
    <p:extLst>
      <p:ext uri="{BB962C8B-B14F-4D97-AF65-F5344CB8AC3E}">
        <p14:creationId xmlns:p14="http://schemas.microsoft.com/office/powerpoint/2010/main" val="219121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8C96DF-93E9-4C98-8AFA-255F764F1516}" type="datetimeFigureOut">
              <a:rPr lang="fr-FR" smtClean="0"/>
              <a:pPr/>
              <a:t>14/12/2017</a:t>
            </a:fld>
            <a:endParaRPr lang="fr-CA"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B52DCB-DD3A-45BA-8AF1-D7160F61E4DD}" type="slidenum">
              <a:rPr lang="fr-CA" smtClean="0"/>
              <a:pPr/>
              <a:t>‹N°›</a:t>
            </a:fld>
            <a:endParaRPr lang="fr-CA" dirty="0"/>
          </a:p>
        </p:txBody>
      </p:sp>
    </p:spTree>
    <p:extLst>
      <p:ext uri="{BB962C8B-B14F-4D97-AF65-F5344CB8AC3E}">
        <p14:creationId xmlns:p14="http://schemas.microsoft.com/office/powerpoint/2010/main" val="3740407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CA"/>
          </a:p>
        </p:txBody>
      </p:sp>
      <p:sp>
        <p:nvSpPr>
          <p:cNvPr id="4" name="Espace réservé de la date 3"/>
          <p:cNvSpPr>
            <a:spLocks noGrp="1"/>
          </p:cNvSpPr>
          <p:nvPr>
            <p:ph type="dt" sz="half" idx="10"/>
          </p:nvPr>
        </p:nvSpPr>
        <p:spPr/>
        <p:txBody>
          <a:bodyPr/>
          <a:lstStyle/>
          <a:p>
            <a:fld id="{7C795D4E-F7F6-4118-B178-9CEF300E4982}" type="datetime1">
              <a:rPr lang="fr-FR" smtClean="0"/>
              <a:pPr/>
              <a:t>14/12/2017</a:t>
            </a:fld>
            <a:endParaRPr lang="fr-CA" dirty="0"/>
          </a:p>
        </p:txBody>
      </p:sp>
      <p:sp>
        <p:nvSpPr>
          <p:cNvPr id="5" name="Espace réservé du pied de page 4"/>
          <p:cNvSpPr>
            <a:spLocks noGrp="1"/>
          </p:cNvSpPr>
          <p:nvPr>
            <p:ph type="ftr" sz="quarter" idx="11"/>
          </p:nvPr>
        </p:nvSpPr>
        <p:spPr/>
        <p:txBody>
          <a:bodyPr/>
          <a:lstStyle/>
          <a:p>
            <a:endParaRPr lang="fr-CA" dirty="0"/>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12E2488A-4874-400E-A29D-F75DA28DA4F1}" type="datetime1">
              <a:rPr lang="fr-FR" smtClean="0"/>
              <a:pPr/>
              <a:t>14/12/2017</a:t>
            </a:fld>
            <a:endParaRPr lang="fr-CA" dirty="0"/>
          </a:p>
        </p:txBody>
      </p:sp>
      <p:sp>
        <p:nvSpPr>
          <p:cNvPr id="5" name="Espace réservé du pied de page 4"/>
          <p:cNvSpPr>
            <a:spLocks noGrp="1"/>
          </p:cNvSpPr>
          <p:nvPr>
            <p:ph type="ftr" sz="quarter" idx="11"/>
          </p:nvPr>
        </p:nvSpPr>
        <p:spPr/>
        <p:txBody>
          <a:bodyPr/>
          <a:lstStyle/>
          <a:p>
            <a:endParaRPr lang="fr-CA" dirty="0"/>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4F1594A5-3738-4B90-97C0-957FFF76542E}" type="datetime1">
              <a:rPr lang="fr-FR" smtClean="0"/>
              <a:pPr/>
              <a:t>14/12/2017</a:t>
            </a:fld>
            <a:endParaRPr lang="fr-CA" dirty="0"/>
          </a:p>
        </p:txBody>
      </p:sp>
      <p:sp>
        <p:nvSpPr>
          <p:cNvPr id="5" name="Espace réservé du pied de page 4"/>
          <p:cNvSpPr>
            <a:spLocks noGrp="1"/>
          </p:cNvSpPr>
          <p:nvPr>
            <p:ph type="ftr" sz="quarter" idx="11"/>
          </p:nvPr>
        </p:nvSpPr>
        <p:spPr/>
        <p:txBody>
          <a:bodyPr/>
          <a:lstStyle/>
          <a:p>
            <a:endParaRPr lang="fr-CA" dirty="0"/>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2D3095B2-5A63-458D-A5E7-EDFFA8FB1ADC}" type="datetime1">
              <a:rPr lang="fr-FR" smtClean="0"/>
              <a:pPr/>
              <a:t>14/12/2017</a:t>
            </a:fld>
            <a:endParaRPr lang="fr-CA" dirty="0"/>
          </a:p>
        </p:txBody>
      </p:sp>
      <p:sp>
        <p:nvSpPr>
          <p:cNvPr id="5" name="Espace réservé du pied de page 4"/>
          <p:cNvSpPr>
            <a:spLocks noGrp="1"/>
          </p:cNvSpPr>
          <p:nvPr>
            <p:ph type="ftr" sz="quarter" idx="11"/>
          </p:nvPr>
        </p:nvSpPr>
        <p:spPr/>
        <p:txBody>
          <a:bodyPr/>
          <a:lstStyle/>
          <a:p>
            <a:endParaRPr lang="fr-CA" dirty="0"/>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98BA550-3B60-4325-9A42-CB78E5CAD575}" type="datetime1">
              <a:rPr lang="fr-FR" smtClean="0"/>
              <a:pPr/>
              <a:t>14/12/2017</a:t>
            </a:fld>
            <a:endParaRPr lang="fr-CA" dirty="0"/>
          </a:p>
        </p:txBody>
      </p:sp>
      <p:sp>
        <p:nvSpPr>
          <p:cNvPr id="5" name="Espace réservé du pied de page 4"/>
          <p:cNvSpPr>
            <a:spLocks noGrp="1"/>
          </p:cNvSpPr>
          <p:nvPr>
            <p:ph type="ftr" sz="quarter" idx="11"/>
          </p:nvPr>
        </p:nvSpPr>
        <p:spPr/>
        <p:txBody>
          <a:bodyPr/>
          <a:lstStyle/>
          <a:p>
            <a:endParaRPr lang="fr-CA" dirty="0"/>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394C2AE6-2239-4C9C-A256-221F47FB9FFE}" type="datetime1">
              <a:rPr lang="fr-FR" smtClean="0"/>
              <a:pPr/>
              <a:t>14/12/2017</a:t>
            </a:fld>
            <a:endParaRPr lang="fr-CA" dirty="0"/>
          </a:p>
        </p:txBody>
      </p:sp>
      <p:sp>
        <p:nvSpPr>
          <p:cNvPr id="6" name="Espace réservé du pied de page 5"/>
          <p:cNvSpPr>
            <a:spLocks noGrp="1"/>
          </p:cNvSpPr>
          <p:nvPr>
            <p:ph type="ftr" sz="quarter" idx="11"/>
          </p:nvPr>
        </p:nvSpPr>
        <p:spPr/>
        <p:txBody>
          <a:bodyPr/>
          <a:lstStyle/>
          <a:p>
            <a:endParaRPr lang="fr-CA" dirty="0"/>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8A98130E-5B14-42EF-949E-D77B2C76D71F}" type="datetime1">
              <a:rPr lang="fr-FR" smtClean="0"/>
              <a:pPr/>
              <a:t>14/12/2017</a:t>
            </a:fld>
            <a:endParaRPr lang="fr-CA" dirty="0"/>
          </a:p>
        </p:txBody>
      </p:sp>
      <p:sp>
        <p:nvSpPr>
          <p:cNvPr id="8" name="Espace réservé du pied de page 7"/>
          <p:cNvSpPr>
            <a:spLocks noGrp="1"/>
          </p:cNvSpPr>
          <p:nvPr>
            <p:ph type="ftr" sz="quarter" idx="11"/>
          </p:nvPr>
        </p:nvSpPr>
        <p:spPr/>
        <p:txBody>
          <a:bodyPr/>
          <a:lstStyle/>
          <a:p>
            <a:endParaRPr lang="fr-CA" dirty="0"/>
          </a:p>
        </p:txBody>
      </p:sp>
      <p:sp>
        <p:nvSpPr>
          <p:cNvPr id="9" name="Espace réservé du numéro de diapositive 8"/>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e la date 2"/>
          <p:cNvSpPr>
            <a:spLocks noGrp="1"/>
          </p:cNvSpPr>
          <p:nvPr>
            <p:ph type="dt" sz="half" idx="10"/>
          </p:nvPr>
        </p:nvSpPr>
        <p:spPr/>
        <p:txBody>
          <a:bodyPr/>
          <a:lstStyle/>
          <a:p>
            <a:fld id="{BE4E966D-8FD6-4901-8779-B5890117D783}" type="datetime1">
              <a:rPr lang="fr-FR" smtClean="0"/>
              <a:pPr/>
              <a:t>14/12/2017</a:t>
            </a:fld>
            <a:endParaRPr lang="fr-CA" dirty="0"/>
          </a:p>
        </p:txBody>
      </p:sp>
      <p:sp>
        <p:nvSpPr>
          <p:cNvPr id="4" name="Espace réservé du pied de page 3"/>
          <p:cNvSpPr>
            <a:spLocks noGrp="1"/>
          </p:cNvSpPr>
          <p:nvPr>
            <p:ph type="ftr" sz="quarter" idx="11"/>
          </p:nvPr>
        </p:nvSpPr>
        <p:spPr/>
        <p:txBody>
          <a:bodyPr/>
          <a:lstStyle/>
          <a:p>
            <a:endParaRPr lang="fr-CA" dirty="0"/>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6D1234E-A266-4AEE-B858-1890B7921CF1}" type="datetime1">
              <a:rPr lang="fr-FR" smtClean="0"/>
              <a:pPr/>
              <a:t>14/12/2017</a:t>
            </a:fld>
            <a:endParaRPr lang="fr-CA" dirty="0"/>
          </a:p>
        </p:txBody>
      </p:sp>
      <p:sp>
        <p:nvSpPr>
          <p:cNvPr id="3" name="Espace réservé du pied de page 2"/>
          <p:cNvSpPr>
            <a:spLocks noGrp="1"/>
          </p:cNvSpPr>
          <p:nvPr>
            <p:ph type="ftr" sz="quarter" idx="11"/>
          </p:nvPr>
        </p:nvSpPr>
        <p:spPr/>
        <p:txBody>
          <a:bodyPr/>
          <a:lstStyle/>
          <a:p>
            <a:endParaRPr lang="fr-CA" dirty="0"/>
          </a:p>
        </p:txBody>
      </p:sp>
      <p:sp>
        <p:nvSpPr>
          <p:cNvPr id="4" name="Espace réservé du numéro de diapositive 3"/>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CE34C7F-BD27-4F3B-877C-53ED75111105}" type="datetime1">
              <a:rPr lang="fr-FR" smtClean="0"/>
              <a:pPr/>
              <a:t>14/12/2017</a:t>
            </a:fld>
            <a:endParaRPr lang="fr-CA" dirty="0"/>
          </a:p>
        </p:txBody>
      </p:sp>
      <p:sp>
        <p:nvSpPr>
          <p:cNvPr id="6" name="Espace réservé du pied de page 5"/>
          <p:cNvSpPr>
            <a:spLocks noGrp="1"/>
          </p:cNvSpPr>
          <p:nvPr>
            <p:ph type="ftr" sz="quarter" idx="11"/>
          </p:nvPr>
        </p:nvSpPr>
        <p:spPr/>
        <p:txBody>
          <a:bodyPr/>
          <a:lstStyle/>
          <a:p>
            <a:endParaRPr lang="fr-CA" dirty="0"/>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7165F69-2082-4017-8369-A38B9F074B7F}" type="datetime1">
              <a:rPr lang="fr-FR" smtClean="0"/>
              <a:pPr/>
              <a:t>14/12/2017</a:t>
            </a:fld>
            <a:endParaRPr lang="fr-CA" dirty="0"/>
          </a:p>
        </p:txBody>
      </p:sp>
      <p:sp>
        <p:nvSpPr>
          <p:cNvPr id="6" name="Espace réservé du pied de page 5"/>
          <p:cNvSpPr>
            <a:spLocks noGrp="1"/>
          </p:cNvSpPr>
          <p:nvPr>
            <p:ph type="ftr" sz="quarter" idx="11"/>
          </p:nvPr>
        </p:nvSpPr>
        <p:spPr/>
        <p:txBody>
          <a:bodyPr/>
          <a:lstStyle/>
          <a:p>
            <a:endParaRPr lang="fr-CA" dirty="0"/>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‹N°›</a:t>
            </a:fld>
            <a:endParaRPr lang="fr-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A0D5BD-9D31-4ACD-ABE6-827B8BA50BF2}" type="datetime1">
              <a:rPr lang="fr-FR" smtClean="0"/>
              <a:pPr/>
              <a:t>14/12/2017</a:t>
            </a:fld>
            <a:endParaRPr lang="fr-CA"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19280-9FC5-41EC-89B5-C08BEFD41360}" type="slidenum">
              <a:rPr lang="fr-CA" smtClean="0"/>
              <a:pPr/>
              <a:t>‹N°›</a:t>
            </a:fld>
            <a:endParaRPr lang="fr-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48419280-9FC5-41EC-89B5-C08BEFD41360}" type="slidenum">
              <a:rPr lang="fr-CA" smtClean="0"/>
              <a:pPr/>
              <a:t>1</a:t>
            </a:fld>
            <a:endParaRPr lang="fr-CA" dirty="0"/>
          </a:p>
        </p:txBody>
      </p:sp>
      <p:sp>
        <p:nvSpPr>
          <p:cNvPr id="6" name="ZoneTexte 5"/>
          <p:cNvSpPr txBox="1"/>
          <p:nvPr/>
        </p:nvSpPr>
        <p:spPr>
          <a:xfrm>
            <a:off x="3995936" y="1760041"/>
            <a:ext cx="2946640" cy="2339102"/>
          </a:xfrm>
          <a:prstGeom prst="rect">
            <a:avLst/>
          </a:prstGeom>
          <a:noFill/>
        </p:spPr>
        <p:txBody>
          <a:bodyPr wrap="none" rtlCol="0">
            <a:spAutoFit/>
          </a:bodyPr>
          <a:lstStyle/>
          <a:p>
            <a:r>
              <a:rPr lang="fr-CA" sz="3200" dirty="0" smtClean="0">
                <a:latin typeface="Comic Sans MS" pitchFamily="66" charset="0"/>
              </a:rPr>
              <a:t>Bonjour!</a:t>
            </a:r>
          </a:p>
          <a:p>
            <a:endParaRPr lang="fr-CA" dirty="0" smtClean="0">
              <a:latin typeface="Comic Sans MS" pitchFamily="66" charset="0"/>
            </a:endParaRPr>
          </a:p>
          <a:p>
            <a:r>
              <a:rPr lang="fr-CA" sz="3200" dirty="0" smtClean="0">
                <a:latin typeface="Comic Sans MS" pitchFamily="66" charset="0"/>
              </a:rPr>
              <a:t>Voici ton 2</a:t>
            </a:r>
            <a:r>
              <a:rPr lang="fr-CA" sz="3200" baseline="30000" dirty="0" smtClean="0">
                <a:latin typeface="Comic Sans MS" pitchFamily="66" charset="0"/>
              </a:rPr>
              <a:t>ième</a:t>
            </a:r>
            <a:r>
              <a:rPr lang="fr-CA" sz="3200" dirty="0" smtClean="0">
                <a:latin typeface="Comic Sans MS" pitchFamily="66" charset="0"/>
              </a:rPr>
              <a:t> </a:t>
            </a:r>
          </a:p>
          <a:p>
            <a:r>
              <a:rPr lang="fr-CA" sz="3200" baseline="30000" dirty="0">
                <a:latin typeface="Comic Sans MS" pitchFamily="66" charset="0"/>
              </a:rPr>
              <a:t> </a:t>
            </a:r>
            <a:r>
              <a:rPr lang="fr-CA" sz="3200" dirty="0" smtClean="0">
                <a:latin typeface="Comic Sans MS" pitchFamily="66" charset="0"/>
              </a:rPr>
              <a:t>   CLIC!</a:t>
            </a:r>
            <a:endParaRPr lang="fr-CA" sz="3200" dirty="0">
              <a:latin typeface="Comic Sans MS" pitchFamily="66" charset="0"/>
            </a:endParaRPr>
          </a:p>
          <a:p>
            <a:endParaRPr lang="fr-CA" sz="3200" dirty="0" smtClean="0">
              <a:latin typeface="Comic Sans MS" pitchFamily="66" charset="0"/>
            </a:endParaRPr>
          </a:p>
        </p:txBody>
      </p:sp>
      <p:sp>
        <p:nvSpPr>
          <p:cNvPr id="7" name="ZoneTexte 6"/>
          <p:cNvSpPr txBox="1"/>
          <p:nvPr/>
        </p:nvSpPr>
        <p:spPr>
          <a:xfrm>
            <a:off x="405810" y="4005064"/>
            <a:ext cx="8208912" cy="1477328"/>
          </a:xfrm>
          <a:prstGeom prst="rect">
            <a:avLst/>
          </a:prstGeom>
          <a:solidFill>
            <a:schemeClr val="accent1"/>
          </a:solidFill>
        </p:spPr>
        <p:txBody>
          <a:bodyPr wrap="square" rtlCol="0">
            <a:spAutoFit/>
          </a:bodyPr>
          <a:lstStyle/>
          <a:p>
            <a:pPr algn="ctr"/>
            <a:r>
              <a:rPr lang="fr-CA" sz="3000" dirty="0" smtClean="0">
                <a:solidFill>
                  <a:schemeClr val="bg1"/>
                </a:solidFill>
                <a:latin typeface="Comic Sans MS" pitchFamily="66" charset="0"/>
              </a:rPr>
              <a:t>Lis une diapositive à la fois </a:t>
            </a:r>
          </a:p>
          <a:p>
            <a:pPr algn="ctr"/>
            <a:r>
              <a:rPr lang="fr-CA" sz="3000" dirty="0" smtClean="0">
                <a:solidFill>
                  <a:schemeClr val="bg1"/>
                </a:solidFill>
                <a:latin typeface="Comic Sans MS" pitchFamily="66" charset="0"/>
              </a:rPr>
              <a:t>et fais ce qui est demandé</a:t>
            </a:r>
          </a:p>
          <a:p>
            <a:pPr algn="ctr"/>
            <a:r>
              <a:rPr lang="fr-CA" sz="3000" dirty="0" smtClean="0">
                <a:solidFill>
                  <a:schemeClr val="bg1"/>
                </a:solidFill>
                <a:latin typeface="Comic Sans MS" pitchFamily="66" charset="0"/>
              </a:rPr>
              <a:t>avant d’aller plus loin…</a:t>
            </a:r>
            <a:endParaRPr lang="fr-CA" sz="3000" dirty="0">
              <a:solidFill>
                <a:schemeClr val="bg1"/>
              </a:solidFill>
              <a:latin typeface="Comic Sans MS" pitchFamily="66" charset="0"/>
            </a:endParaRPr>
          </a:p>
        </p:txBody>
      </p:sp>
      <p:pic>
        <p:nvPicPr>
          <p:cNvPr id="8" name="Picture 2" descr="C:\Users\lpotvin\Pictures\image pps\souris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78" y="439560"/>
            <a:ext cx="3396802" cy="346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6411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ZoneTexte 2"/>
          <p:cNvSpPr txBox="1"/>
          <p:nvPr/>
        </p:nvSpPr>
        <p:spPr>
          <a:xfrm>
            <a:off x="214282" y="188640"/>
            <a:ext cx="8715436" cy="6032421"/>
          </a:xfrm>
          <a:prstGeom prst="rect">
            <a:avLst/>
          </a:prstGeom>
          <a:noFill/>
        </p:spPr>
        <p:txBody>
          <a:bodyPr wrap="square" rtlCol="0">
            <a:spAutoFit/>
          </a:bodyPr>
          <a:lstStyle/>
          <a:p>
            <a:pPr algn="ctr"/>
            <a:r>
              <a:rPr lang="fr-CA" sz="3200" dirty="0" smtClean="0">
                <a:solidFill>
                  <a:schemeClr val="bg1"/>
                </a:solidFill>
                <a:latin typeface="Comic Sans MS" pitchFamily="66" charset="0"/>
              </a:rPr>
              <a:t>Voici un texte de la Bible qui vient de</a:t>
            </a:r>
          </a:p>
          <a:p>
            <a:pPr algn="ctr"/>
            <a:r>
              <a:rPr lang="fr-CA" sz="3200" dirty="0" smtClean="0">
                <a:solidFill>
                  <a:schemeClr val="bg1"/>
                </a:solidFill>
                <a:latin typeface="Comic Sans MS" pitchFamily="66" charset="0"/>
              </a:rPr>
              <a:t>l’Évangile de Jean </a:t>
            </a:r>
          </a:p>
          <a:p>
            <a:pPr algn="ctr"/>
            <a:r>
              <a:rPr lang="fr-CA" sz="1400" dirty="0" smtClean="0">
                <a:solidFill>
                  <a:schemeClr val="bg1"/>
                </a:solidFill>
                <a:latin typeface="Comic Sans MS" pitchFamily="66" charset="0"/>
              </a:rPr>
              <a:t>(Jean 1, 32-34)</a:t>
            </a:r>
          </a:p>
          <a:p>
            <a:pPr algn="ctr"/>
            <a:endParaRPr lang="fr-CA" sz="2000" dirty="0">
              <a:solidFill>
                <a:schemeClr val="bg1"/>
              </a:solidFill>
              <a:latin typeface="Comic Sans MS" pitchFamily="66" charset="0"/>
            </a:endParaRPr>
          </a:p>
          <a:p>
            <a:pPr algn="just"/>
            <a:r>
              <a:rPr lang="fr-CA" sz="2400" dirty="0" smtClean="0">
                <a:solidFill>
                  <a:schemeClr val="bg1"/>
                </a:solidFill>
                <a:latin typeface="Comic Sans MS" pitchFamily="66" charset="0"/>
              </a:rPr>
              <a:t>Jean le baptiste était devant une foule qui voulait se faire baptiser dans l’eau du fleuve appelé le Jourdain. Jésus était parmi cette foule.</a:t>
            </a:r>
          </a:p>
          <a:p>
            <a:pPr algn="just"/>
            <a:endParaRPr lang="fr-CA" sz="2400" dirty="0">
              <a:solidFill>
                <a:schemeClr val="bg1"/>
              </a:solidFill>
              <a:latin typeface="Comic Sans MS" pitchFamily="66" charset="0"/>
            </a:endParaRPr>
          </a:p>
          <a:p>
            <a:pPr algn="just"/>
            <a:r>
              <a:rPr lang="fr-CA" sz="2400" dirty="0" smtClean="0">
                <a:solidFill>
                  <a:schemeClr val="bg1"/>
                </a:solidFill>
                <a:latin typeface="Comic Sans MS" pitchFamily="66" charset="0"/>
              </a:rPr>
              <a:t>Jean le baptiste dit: « J’ai vu l’Esprit Saint, comme une colombe venue du ciel, descendre sur Jésus ».</a:t>
            </a:r>
          </a:p>
          <a:p>
            <a:pPr algn="just"/>
            <a:endParaRPr lang="fr-CA" sz="2400" dirty="0">
              <a:solidFill>
                <a:schemeClr val="bg1"/>
              </a:solidFill>
              <a:latin typeface="Comic Sans MS" pitchFamily="66" charset="0"/>
            </a:endParaRPr>
          </a:p>
          <a:p>
            <a:pPr algn="just"/>
            <a:r>
              <a:rPr lang="fr-CA" sz="2400" dirty="0" smtClean="0">
                <a:solidFill>
                  <a:schemeClr val="bg1"/>
                </a:solidFill>
                <a:latin typeface="Comic Sans MS" pitchFamily="66" charset="0"/>
              </a:rPr>
              <a:t>Jean le baptiste dit encore: « Et moi, je ne connaissais pas Jésus, mais, celui qui m’a envoyé baptiser dans l’eau, celui-là m’avait dit: « Celui sur qui tu verras l’Esprit descendre et demeurer, c’est lui qui baptise dans l’Esprit Saint ».</a:t>
            </a:r>
          </a:p>
          <a:p>
            <a:pPr algn="just"/>
            <a:endParaRPr lang="fr-CA" sz="2400" dirty="0">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10</a:t>
            </a:fld>
            <a:endParaRPr lang="fr-CA" dirty="0"/>
          </a:p>
        </p:txBody>
      </p:sp>
      <p:pic>
        <p:nvPicPr>
          <p:cNvPr id="6"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6660232" y="5685146"/>
            <a:ext cx="1921986" cy="1202970"/>
          </a:xfrm>
          <a:prstGeom prst="rect">
            <a:avLst/>
          </a:prstGeom>
          <a:noFill/>
        </p:spPr>
      </p:pic>
      <p:pic>
        <p:nvPicPr>
          <p:cNvPr id="7"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7555214" y="5684218"/>
            <a:ext cx="1414129" cy="1073687"/>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500034" y="571480"/>
            <a:ext cx="8047396" cy="1107996"/>
          </a:xfrm>
          <a:prstGeom prst="rect">
            <a:avLst/>
          </a:prstGeom>
          <a:noFill/>
        </p:spPr>
        <p:txBody>
          <a:bodyPr wrap="none" rtlCol="0">
            <a:spAutoFit/>
          </a:bodyPr>
          <a:lstStyle/>
          <a:p>
            <a:pPr algn="ctr"/>
            <a:r>
              <a:rPr lang="fr-CA" sz="3400" dirty="0" smtClean="0">
                <a:latin typeface="Comic Sans MS" pitchFamily="66" charset="0"/>
              </a:rPr>
              <a:t>   </a:t>
            </a:r>
            <a:r>
              <a:rPr lang="fr-CA" sz="3200" dirty="0" smtClean="0">
                <a:solidFill>
                  <a:schemeClr val="bg1"/>
                </a:solidFill>
                <a:latin typeface="Comic Sans MS" pitchFamily="66" charset="0"/>
              </a:rPr>
              <a:t>À partir du texte que tu viens de lire</a:t>
            </a:r>
          </a:p>
          <a:p>
            <a:pPr algn="ctr"/>
            <a:r>
              <a:rPr lang="fr-CA" sz="3200" dirty="0" smtClean="0">
                <a:solidFill>
                  <a:schemeClr val="bg1"/>
                </a:solidFill>
                <a:latin typeface="Comic Sans MS" pitchFamily="66" charset="0"/>
              </a:rPr>
              <a:t>tu peux découvrir un symbole de l’Esprit.</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11</a:t>
            </a:fld>
            <a:endParaRPr lang="fr-CA" dirty="0"/>
          </a:p>
        </p:txBody>
      </p:sp>
      <p:pic>
        <p:nvPicPr>
          <p:cNvPr id="6"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1285852" y="1928802"/>
            <a:ext cx="1357322" cy="1331386"/>
          </a:xfrm>
          <a:prstGeom prst="rect">
            <a:avLst/>
          </a:prstGeom>
          <a:noFill/>
        </p:spPr>
      </p:pic>
      <p:sp>
        <p:nvSpPr>
          <p:cNvPr id="7" name="ZoneTexte 6"/>
          <p:cNvSpPr txBox="1"/>
          <p:nvPr/>
        </p:nvSpPr>
        <p:spPr>
          <a:xfrm>
            <a:off x="2500298" y="2143116"/>
            <a:ext cx="4214842" cy="1569660"/>
          </a:xfrm>
          <a:prstGeom prst="rect">
            <a:avLst/>
          </a:prstGeom>
          <a:noFill/>
        </p:spPr>
        <p:txBody>
          <a:bodyPr wrap="square" rtlCol="0">
            <a:spAutoFit/>
          </a:bodyPr>
          <a:lstStyle/>
          <a:p>
            <a:pPr algn="ctr"/>
            <a:r>
              <a:rPr lang="fr-CA" sz="4800" b="1" dirty="0" smtClean="0">
                <a:solidFill>
                  <a:schemeClr val="bg1"/>
                </a:solidFill>
                <a:latin typeface="Comic Sans MS" pitchFamily="66" charset="0"/>
              </a:rPr>
              <a:t>Question 1</a:t>
            </a:r>
          </a:p>
          <a:p>
            <a:endParaRPr lang="fr-CA" sz="4800" dirty="0"/>
          </a:p>
        </p:txBody>
      </p:sp>
      <p:sp>
        <p:nvSpPr>
          <p:cNvPr id="8" name="ZoneTexte 7"/>
          <p:cNvSpPr txBox="1"/>
          <p:nvPr/>
        </p:nvSpPr>
        <p:spPr>
          <a:xfrm>
            <a:off x="500034" y="3500438"/>
            <a:ext cx="8286808" cy="1107996"/>
          </a:xfrm>
          <a:prstGeom prst="rect">
            <a:avLst/>
          </a:prstGeom>
          <a:noFill/>
        </p:spPr>
        <p:txBody>
          <a:bodyPr wrap="square" rtlCol="0">
            <a:spAutoFit/>
          </a:bodyPr>
          <a:lstStyle/>
          <a:p>
            <a:pPr algn="ctr"/>
            <a:r>
              <a:rPr lang="fr-CA" sz="4800" dirty="0" smtClean="0">
                <a:solidFill>
                  <a:schemeClr val="bg1"/>
                </a:solidFill>
              </a:rPr>
              <a:t>Quel est ce premier symbole?</a:t>
            </a:r>
          </a:p>
          <a:p>
            <a:endParaRPr lang="fr-CA" dirty="0"/>
          </a:p>
        </p:txBody>
      </p:sp>
      <p:pic>
        <p:nvPicPr>
          <p:cNvPr id="9"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6429388" y="1928802"/>
            <a:ext cx="1357322" cy="1331386"/>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ZoneTexte 2"/>
          <p:cNvSpPr txBox="1"/>
          <p:nvPr/>
        </p:nvSpPr>
        <p:spPr>
          <a:xfrm>
            <a:off x="250001" y="209898"/>
            <a:ext cx="8715436" cy="3508653"/>
          </a:xfrm>
          <a:prstGeom prst="rect">
            <a:avLst/>
          </a:prstGeom>
          <a:noFill/>
        </p:spPr>
        <p:txBody>
          <a:bodyPr wrap="square" rtlCol="0">
            <a:spAutoFit/>
          </a:bodyPr>
          <a:lstStyle/>
          <a:p>
            <a:pPr algn="ctr"/>
            <a:r>
              <a:rPr lang="fr-CA" sz="3200" dirty="0" smtClean="0">
                <a:solidFill>
                  <a:schemeClr val="bg1"/>
                </a:solidFill>
                <a:latin typeface="Comic Sans MS" pitchFamily="66" charset="0"/>
              </a:rPr>
              <a:t>Voici maintenant un texte de la Bible</a:t>
            </a:r>
          </a:p>
          <a:p>
            <a:pPr algn="ctr"/>
            <a:r>
              <a:rPr lang="fr-CA" sz="3200" dirty="0" smtClean="0">
                <a:solidFill>
                  <a:schemeClr val="bg1"/>
                </a:solidFill>
                <a:latin typeface="Comic Sans MS" pitchFamily="66" charset="0"/>
              </a:rPr>
              <a:t>qui vient du 1</a:t>
            </a:r>
            <a:r>
              <a:rPr lang="fr-CA" sz="3200" baseline="30000" dirty="0" smtClean="0">
                <a:solidFill>
                  <a:schemeClr val="bg1"/>
                </a:solidFill>
                <a:latin typeface="Comic Sans MS" pitchFamily="66" charset="0"/>
              </a:rPr>
              <a:t>er</a:t>
            </a:r>
            <a:r>
              <a:rPr lang="fr-CA" sz="3200" dirty="0" smtClean="0">
                <a:solidFill>
                  <a:schemeClr val="bg1"/>
                </a:solidFill>
                <a:latin typeface="Comic Sans MS" pitchFamily="66" charset="0"/>
              </a:rPr>
              <a:t> livre des Corinthiens</a:t>
            </a:r>
          </a:p>
          <a:p>
            <a:pPr algn="ctr"/>
            <a:r>
              <a:rPr lang="fr-CA" sz="1400" dirty="0" smtClean="0">
                <a:solidFill>
                  <a:schemeClr val="bg1"/>
                </a:solidFill>
                <a:latin typeface="Comic Sans MS" pitchFamily="66" charset="0"/>
              </a:rPr>
              <a:t>(1 Co 3, 16)</a:t>
            </a:r>
          </a:p>
          <a:p>
            <a:pPr algn="ctr"/>
            <a:endParaRPr lang="fr-CA" sz="3600" dirty="0">
              <a:solidFill>
                <a:schemeClr val="bg1"/>
              </a:solidFill>
              <a:latin typeface="Comic Sans MS" pitchFamily="66" charset="0"/>
            </a:endParaRPr>
          </a:p>
          <a:p>
            <a:pPr algn="ctr"/>
            <a:r>
              <a:rPr lang="fr-CA" sz="3600" dirty="0" smtClean="0">
                <a:solidFill>
                  <a:schemeClr val="bg1"/>
                </a:solidFill>
                <a:latin typeface="Comic Sans MS" pitchFamily="66" charset="0"/>
              </a:rPr>
              <a:t>Ne savez-vous pas que vous êtes le Temple de Dieu.</a:t>
            </a:r>
          </a:p>
          <a:p>
            <a:pPr algn="ctr"/>
            <a:r>
              <a:rPr lang="fr-CA" sz="3600" dirty="0">
                <a:solidFill>
                  <a:schemeClr val="bg1"/>
                </a:solidFill>
                <a:latin typeface="Comic Sans MS" pitchFamily="66" charset="0"/>
              </a:rPr>
              <a:t>e</a:t>
            </a:r>
            <a:r>
              <a:rPr lang="fr-CA" sz="3600" dirty="0" smtClean="0">
                <a:solidFill>
                  <a:schemeClr val="bg1"/>
                </a:solidFill>
                <a:latin typeface="Comic Sans MS" pitchFamily="66" charset="0"/>
              </a:rPr>
              <a:t>t que l’Esprit de Dieu habite en vous?</a:t>
            </a:r>
            <a:endParaRPr lang="fr-CA" sz="36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12</a:t>
            </a:fld>
            <a:endParaRPr lang="fr-CA" dirty="0"/>
          </a:p>
        </p:txBody>
      </p:sp>
      <p:pic>
        <p:nvPicPr>
          <p:cNvPr id="6"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3214678" y="4509120"/>
            <a:ext cx="2786082" cy="1743807"/>
          </a:xfrm>
          <a:prstGeom prst="rect">
            <a:avLst/>
          </a:prstGeom>
          <a:noFill/>
        </p:spPr>
      </p:pic>
      <p:pic>
        <p:nvPicPr>
          <p:cNvPr id="7"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4214378" y="4591847"/>
            <a:ext cx="2078814" cy="157835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285720" y="571480"/>
            <a:ext cx="8634095" cy="1107996"/>
          </a:xfrm>
          <a:prstGeom prst="rect">
            <a:avLst/>
          </a:prstGeom>
          <a:noFill/>
        </p:spPr>
        <p:txBody>
          <a:bodyPr wrap="none" rtlCol="0">
            <a:spAutoFit/>
          </a:bodyPr>
          <a:lstStyle/>
          <a:p>
            <a:pPr algn="ctr"/>
            <a:r>
              <a:rPr lang="fr-CA" sz="3400" dirty="0" smtClean="0">
                <a:latin typeface="Comic Sans MS" pitchFamily="66" charset="0"/>
              </a:rPr>
              <a:t>   </a:t>
            </a:r>
            <a:r>
              <a:rPr lang="fr-CA" sz="3200" dirty="0" smtClean="0">
                <a:solidFill>
                  <a:schemeClr val="bg1"/>
                </a:solidFill>
                <a:latin typeface="Comic Sans MS" pitchFamily="66" charset="0"/>
              </a:rPr>
              <a:t>À partir du texte que tu viens de lire</a:t>
            </a:r>
          </a:p>
          <a:p>
            <a:pPr algn="ctr"/>
            <a:r>
              <a:rPr lang="fr-CA" sz="3200" dirty="0" smtClean="0">
                <a:solidFill>
                  <a:schemeClr val="bg1"/>
                </a:solidFill>
                <a:latin typeface="Comic Sans MS" pitchFamily="66" charset="0"/>
              </a:rPr>
              <a:t>tu peux découvrir quelque chose sur l’Esprit.</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13</a:t>
            </a:fld>
            <a:endParaRPr lang="fr-CA" dirty="0"/>
          </a:p>
        </p:txBody>
      </p:sp>
      <p:pic>
        <p:nvPicPr>
          <p:cNvPr id="6"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1285852" y="1928802"/>
            <a:ext cx="1357322" cy="1331386"/>
          </a:xfrm>
          <a:prstGeom prst="rect">
            <a:avLst/>
          </a:prstGeom>
          <a:noFill/>
        </p:spPr>
      </p:pic>
      <p:sp>
        <p:nvSpPr>
          <p:cNvPr id="7" name="ZoneTexte 6"/>
          <p:cNvSpPr txBox="1"/>
          <p:nvPr/>
        </p:nvSpPr>
        <p:spPr>
          <a:xfrm>
            <a:off x="2500298" y="2143116"/>
            <a:ext cx="4214842" cy="1569660"/>
          </a:xfrm>
          <a:prstGeom prst="rect">
            <a:avLst/>
          </a:prstGeom>
          <a:noFill/>
        </p:spPr>
        <p:txBody>
          <a:bodyPr wrap="square" rtlCol="0">
            <a:spAutoFit/>
          </a:bodyPr>
          <a:lstStyle/>
          <a:p>
            <a:pPr algn="ctr"/>
            <a:r>
              <a:rPr lang="fr-CA" sz="4800" b="1" dirty="0" smtClean="0">
                <a:solidFill>
                  <a:schemeClr val="bg1"/>
                </a:solidFill>
                <a:latin typeface="Comic Sans MS" pitchFamily="66" charset="0"/>
              </a:rPr>
              <a:t>Question 2</a:t>
            </a:r>
          </a:p>
          <a:p>
            <a:endParaRPr lang="fr-CA" sz="4800" dirty="0"/>
          </a:p>
        </p:txBody>
      </p:sp>
      <p:sp>
        <p:nvSpPr>
          <p:cNvPr id="8" name="ZoneTexte 7"/>
          <p:cNvSpPr txBox="1"/>
          <p:nvPr/>
        </p:nvSpPr>
        <p:spPr>
          <a:xfrm>
            <a:off x="500034" y="3500438"/>
            <a:ext cx="8286808" cy="1107996"/>
          </a:xfrm>
          <a:prstGeom prst="rect">
            <a:avLst/>
          </a:prstGeom>
          <a:noFill/>
        </p:spPr>
        <p:txBody>
          <a:bodyPr wrap="square" rtlCol="0">
            <a:spAutoFit/>
          </a:bodyPr>
          <a:lstStyle/>
          <a:p>
            <a:pPr algn="ctr"/>
            <a:r>
              <a:rPr lang="fr-CA" sz="4800" dirty="0" smtClean="0">
                <a:solidFill>
                  <a:schemeClr val="bg1"/>
                </a:solidFill>
              </a:rPr>
              <a:t>Où habite l’Esprit Saint?</a:t>
            </a:r>
          </a:p>
          <a:p>
            <a:endParaRPr lang="fr-CA" dirty="0"/>
          </a:p>
        </p:txBody>
      </p:sp>
      <p:pic>
        <p:nvPicPr>
          <p:cNvPr id="9"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6429388" y="1928802"/>
            <a:ext cx="1357322" cy="1331386"/>
          </a:xfrm>
          <a:prstGeom prst="rect">
            <a:avLst/>
          </a:prstGeom>
          <a:noFill/>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ZoneTexte 2"/>
          <p:cNvSpPr txBox="1"/>
          <p:nvPr/>
        </p:nvSpPr>
        <p:spPr>
          <a:xfrm>
            <a:off x="250001" y="221346"/>
            <a:ext cx="8715436" cy="4585871"/>
          </a:xfrm>
          <a:prstGeom prst="rect">
            <a:avLst/>
          </a:prstGeom>
          <a:noFill/>
        </p:spPr>
        <p:txBody>
          <a:bodyPr wrap="square" rtlCol="0">
            <a:spAutoFit/>
          </a:bodyPr>
          <a:lstStyle/>
          <a:p>
            <a:pPr algn="ctr"/>
            <a:r>
              <a:rPr lang="fr-CA" sz="3200" dirty="0" smtClean="0">
                <a:solidFill>
                  <a:schemeClr val="bg1"/>
                </a:solidFill>
                <a:latin typeface="Comic Sans MS" pitchFamily="66" charset="0"/>
              </a:rPr>
              <a:t>Voici maintenant un texte de la Bible</a:t>
            </a:r>
          </a:p>
          <a:p>
            <a:pPr algn="ctr"/>
            <a:r>
              <a:rPr lang="fr-CA" sz="3200" dirty="0" smtClean="0">
                <a:solidFill>
                  <a:schemeClr val="bg1"/>
                </a:solidFill>
                <a:latin typeface="Comic Sans MS" pitchFamily="66" charset="0"/>
              </a:rPr>
              <a:t>qui vient du livre des Romains</a:t>
            </a:r>
          </a:p>
          <a:p>
            <a:pPr algn="ctr"/>
            <a:r>
              <a:rPr lang="fr-CA" sz="1400" dirty="0" smtClean="0">
                <a:solidFill>
                  <a:schemeClr val="bg1"/>
                </a:solidFill>
                <a:latin typeface="Comic Sans MS" pitchFamily="66" charset="0"/>
              </a:rPr>
              <a:t>(Rm 8, 14-16)</a:t>
            </a:r>
          </a:p>
          <a:p>
            <a:pPr algn="ctr"/>
            <a:endParaRPr lang="fr-CA" dirty="0">
              <a:latin typeface="Comic Sans MS" pitchFamily="66" charset="0"/>
            </a:endParaRPr>
          </a:p>
          <a:p>
            <a:pPr algn="just"/>
            <a:r>
              <a:rPr lang="fr-CA" sz="2800" dirty="0" smtClean="0">
                <a:solidFill>
                  <a:schemeClr val="bg1"/>
                </a:solidFill>
                <a:latin typeface="Comic Sans MS" pitchFamily="66" charset="0"/>
              </a:rPr>
              <a:t>En effet, tous ceux et  celles qui sont animés de l’Esprit de Dieu sont des fils et des filles de Dieu.</a:t>
            </a:r>
          </a:p>
          <a:p>
            <a:pPr algn="just"/>
            <a:endParaRPr lang="fr-CA" sz="2800" dirty="0">
              <a:solidFill>
                <a:schemeClr val="bg1"/>
              </a:solidFill>
              <a:latin typeface="Comic Sans MS" pitchFamily="66" charset="0"/>
            </a:endParaRPr>
          </a:p>
          <a:p>
            <a:pPr algn="just"/>
            <a:r>
              <a:rPr lang="fr-CA" sz="2800" dirty="0" smtClean="0">
                <a:solidFill>
                  <a:schemeClr val="bg1"/>
                </a:solidFill>
                <a:latin typeface="Comic Sans MS" pitchFamily="66" charset="0"/>
              </a:rPr>
              <a:t>Vous n’avez pas reçu un esprit d’esclaves pour retomber dans la crainte; vous avez reçu un esprit de fils et de filles adoptifs qui nous fait nous écrier: Abba, Père!</a:t>
            </a:r>
            <a:endParaRPr lang="fr-CA" sz="28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14</a:t>
            </a:fld>
            <a:endParaRPr lang="fr-CA" dirty="0"/>
          </a:p>
        </p:txBody>
      </p:sp>
      <p:pic>
        <p:nvPicPr>
          <p:cNvPr id="6"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4607719" y="5101747"/>
            <a:ext cx="2786082" cy="1743807"/>
          </a:xfrm>
          <a:prstGeom prst="rect">
            <a:avLst/>
          </a:prstGeom>
          <a:noFill/>
        </p:spPr>
      </p:pic>
      <p:pic>
        <p:nvPicPr>
          <p:cNvPr id="7"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5692846" y="5184475"/>
            <a:ext cx="2078814" cy="157835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285720" y="571480"/>
            <a:ext cx="8634095" cy="1107996"/>
          </a:xfrm>
          <a:prstGeom prst="rect">
            <a:avLst/>
          </a:prstGeom>
          <a:noFill/>
        </p:spPr>
        <p:txBody>
          <a:bodyPr wrap="none" rtlCol="0">
            <a:spAutoFit/>
          </a:bodyPr>
          <a:lstStyle/>
          <a:p>
            <a:pPr algn="ctr"/>
            <a:r>
              <a:rPr lang="fr-CA" sz="3400" dirty="0" smtClean="0">
                <a:latin typeface="Comic Sans MS" pitchFamily="66" charset="0"/>
              </a:rPr>
              <a:t>   </a:t>
            </a:r>
            <a:r>
              <a:rPr lang="fr-CA" sz="3200" dirty="0" smtClean="0">
                <a:solidFill>
                  <a:schemeClr val="bg1"/>
                </a:solidFill>
                <a:latin typeface="Comic Sans MS" pitchFamily="66" charset="0"/>
              </a:rPr>
              <a:t>À partir du texte que tu viens de lire</a:t>
            </a:r>
          </a:p>
          <a:p>
            <a:pPr algn="ctr"/>
            <a:r>
              <a:rPr lang="fr-CA" sz="3200" dirty="0" smtClean="0">
                <a:solidFill>
                  <a:schemeClr val="bg1"/>
                </a:solidFill>
                <a:latin typeface="Comic Sans MS" pitchFamily="66" charset="0"/>
              </a:rPr>
              <a:t>tu peux découvrir quelque chose sur l’Esprit.</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15</a:t>
            </a:fld>
            <a:endParaRPr lang="fr-CA" dirty="0"/>
          </a:p>
        </p:txBody>
      </p:sp>
      <p:pic>
        <p:nvPicPr>
          <p:cNvPr id="6"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1285852" y="1928802"/>
            <a:ext cx="1357322" cy="1331386"/>
          </a:xfrm>
          <a:prstGeom prst="rect">
            <a:avLst/>
          </a:prstGeom>
          <a:noFill/>
        </p:spPr>
      </p:pic>
      <p:sp>
        <p:nvSpPr>
          <p:cNvPr id="7" name="ZoneTexte 6"/>
          <p:cNvSpPr txBox="1"/>
          <p:nvPr/>
        </p:nvSpPr>
        <p:spPr>
          <a:xfrm>
            <a:off x="2500298" y="2143116"/>
            <a:ext cx="4214842" cy="1569660"/>
          </a:xfrm>
          <a:prstGeom prst="rect">
            <a:avLst/>
          </a:prstGeom>
          <a:noFill/>
        </p:spPr>
        <p:txBody>
          <a:bodyPr wrap="square" rtlCol="0">
            <a:spAutoFit/>
          </a:bodyPr>
          <a:lstStyle/>
          <a:p>
            <a:pPr algn="ctr"/>
            <a:r>
              <a:rPr lang="fr-CA" sz="4800" b="1" dirty="0" smtClean="0">
                <a:solidFill>
                  <a:schemeClr val="bg1"/>
                </a:solidFill>
                <a:latin typeface="Comic Sans MS" pitchFamily="66" charset="0"/>
              </a:rPr>
              <a:t>Question 3</a:t>
            </a:r>
          </a:p>
          <a:p>
            <a:endParaRPr lang="fr-CA" sz="4800" dirty="0"/>
          </a:p>
        </p:txBody>
      </p:sp>
      <p:sp>
        <p:nvSpPr>
          <p:cNvPr id="8" name="ZoneTexte 7"/>
          <p:cNvSpPr txBox="1"/>
          <p:nvPr/>
        </p:nvSpPr>
        <p:spPr>
          <a:xfrm>
            <a:off x="500034" y="3500438"/>
            <a:ext cx="8286808" cy="2585323"/>
          </a:xfrm>
          <a:prstGeom prst="rect">
            <a:avLst/>
          </a:prstGeom>
          <a:noFill/>
        </p:spPr>
        <p:txBody>
          <a:bodyPr wrap="square" rtlCol="0">
            <a:spAutoFit/>
          </a:bodyPr>
          <a:lstStyle/>
          <a:p>
            <a:pPr algn="ctr"/>
            <a:r>
              <a:rPr lang="fr-CA" sz="4800" dirty="0" smtClean="0">
                <a:solidFill>
                  <a:schemeClr val="bg1"/>
                </a:solidFill>
              </a:rPr>
              <a:t>Que sommes-nous parce que</a:t>
            </a:r>
          </a:p>
          <a:p>
            <a:pPr algn="ctr"/>
            <a:r>
              <a:rPr lang="fr-CA" sz="4800" dirty="0" smtClean="0">
                <a:solidFill>
                  <a:schemeClr val="bg1"/>
                </a:solidFill>
              </a:rPr>
              <a:t>nous sommes animés</a:t>
            </a:r>
          </a:p>
          <a:p>
            <a:pPr algn="ctr"/>
            <a:r>
              <a:rPr lang="fr-CA" sz="4800" dirty="0" smtClean="0">
                <a:solidFill>
                  <a:schemeClr val="bg1"/>
                </a:solidFill>
              </a:rPr>
              <a:t>de l’Esprit de Dieu?</a:t>
            </a:r>
          </a:p>
          <a:p>
            <a:endParaRPr lang="fr-CA" dirty="0"/>
          </a:p>
        </p:txBody>
      </p:sp>
      <p:pic>
        <p:nvPicPr>
          <p:cNvPr id="9"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6429388" y="1928802"/>
            <a:ext cx="1357322" cy="1331386"/>
          </a:xfrm>
          <a:prstGeom prst="rect">
            <a:avLst/>
          </a:prstGeom>
          <a:noFill/>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ZoneTexte 2"/>
          <p:cNvSpPr txBox="1"/>
          <p:nvPr/>
        </p:nvSpPr>
        <p:spPr>
          <a:xfrm>
            <a:off x="214282" y="221346"/>
            <a:ext cx="8715436" cy="5232202"/>
          </a:xfrm>
          <a:prstGeom prst="rect">
            <a:avLst/>
          </a:prstGeom>
          <a:noFill/>
        </p:spPr>
        <p:txBody>
          <a:bodyPr wrap="square" rtlCol="0">
            <a:spAutoFit/>
          </a:bodyPr>
          <a:lstStyle/>
          <a:p>
            <a:pPr algn="ctr"/>
            <a:r>
              <a:rPr lang="fr-CA" sz="3200" dirty="0">
                <a:solidFill>
                  <a:schemeClr val="bg1"/>
                </a:solidFill>
                <a:latin typeface="Comic Sans MS" pitchFamily="66" charset="0"/>
              </a:rPr>
              <a:t>Voici un texte de la Bible qui vient de</a:t>
            </a:r>
          </a:p>
          <a:p>
            <a:pPr algn="ctr"/>
            <a:r>
              <a:rPr lang="fr-CA" sz="3200" dirty="0">
                <a:solidFill>
                  <a:schemeClr val="bg1"/>
                </a:solidFill>
                <a:latin typeface="Comic Sans MS" pitchFamily="66" charset="0"/>
              </a:rPr>
              <a:t>l’Évangile de Jean </a:t>
            </a:r>
          </a:p>
          <a:p>
            <a:pPr algn="ctr"/>
            <a:r>
              <a:rPr lang="fr-CA" sz="1400" dirty="0">
                <a:solidFill>
                  <a:schemeClr val="bg1"/>
                </a:solidFill>
                <a:latin typeface="Comic Sans MS" pitchFamily="66" charset="0"/>
              </a:rPr>
              <a:t>(</a:t>
            </a:r>
            <a:r>
              <a:rPr lang="fr-CA" sz="1400" dirty="0" smtClean="0">
                <a:solidFill>
                  <a:schemeClr val="bg1"/>
                </a:solidFill>
                <a:latin typeface="Comic Sans MS" pitchFamily="66" charset="0"/>
              </a:rPr>
              <a:t>Jean 14, 25-27)</a:t>
            </a:r>
            <a:endParaRPr lang="fr-CA" sz="1400" dirty="0">
              <a:solidFill>
                <a:schemeClr val="bg1"/>
              </a:solidFill>
              <a:latin typeface="Comic Sans MS" pitchFamily="66" charset="0"/>
            </a:endParaRPr>
          </a:p>
          <a:p>
            <a:pPr algn="ctr"/>
            <a:endParaRPr lang="fr-CA" sz="3200" dirty="0" smtClean="0">
              <a:latin typeface="Comic Sans MS" pitchFamily="66" charset="0"/>
            </a:endParaRPr>
          </a:p>
          <a:p>
            <a:pPr algn="just"/>
            <a:r>
              <a:rPr lang="fr-CA" sz="2400" dirty="0" smtClean="0">
                <a:solidFill>
                  <a:schemeClr val="bg1"/>
                </a:solidFill>
                <a:latin typeface="Comic Sans MS" pitchFamily="66" charset="0"/>
              </a:rPr>
              <a:t>Jésus dit: « Je vous ai dit cela pendant que j’étais avec vous. Mais, le Paraclet, le Défenseur, l’Esprit Saint que le Père enverra en mon nom, lui, vous enseignera tout et vous rappellera tout ce que je vous ai dit.</a:t>
            </a:r>
          </a:p>
          <a:p>
            <a:pPr algn="just"/>
            <a:endParaRPr lang="fr-CA" sz="2400" dirty="0">
              <a:solidFill>
                <a:schemeClr val="bg1"/>
              </a:solidFill>
              <a:latin typeface="Comic Sans MS" pitchFamily="66" charset="0"/>
            </a:endParaRPr>
          </a:p>
          <a:p>
            <a:pPr algn="just"/>
            <a:r>
              <a:rPr lang="fr-CA" sz="2400" dirty="0" smtClean="0">
                <a:solidFill>
                  <a:schemeClr val="bg1"/>
                </a:solidFill>
                <a:latin typeface="Comic Sans MS" pitchFamily="66" charset="0"/>
              </a:rPr>
              <a:t>Je vous laisse ma paix; c’est ma paix que je vous donne; je ne vous la donne pas comme le monde la donne; que votre cœur ne se trouble pas ni ne s’effraie.</a:t>
            </a:r>
            <a:endParaRPr lang="fr-CA" sz="2400" dirty="0">
              <a:solidFill>
                <a:schemeClr val="bg1"/>
              </a:solidFill>
              <a:latin typeface="Comic Sans MS" pitchFamily="66" charset="0"/>
            </a:endParaRPr>
          </a:p>
          <a:p>
            <a:pPr algn="ctr"/>
            <a:endParaRPr lang="fr-CA" sz="3200" dirty="0">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16</a:t>
            </a:fld>
            <a:endParaRPr lang="fr-CA" dirty="0"/>
          </a:p>
        </p:txBody>
      </p:sp>
      <p:pic>
        <p:nvPicPr>
          <p:cNvPr id="6"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3214678" y="5114193"/>
            <a:ext cx="2786082" cy="1743807"/>
          </a:xfrm>
          <a:prstGeom prst="rect">
            <a:avLst/>
          </a:prstGeom>
          <a:noFill/>
        </p:spPr>
      </p:pic>
      <p:pic>
        <p:nvPicPr>
          <p:cNvPr id="7"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4185809" y="5133347"/>
            <a:ext cx="2078814" cy="157835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285720" y="571480"/>
            <a:ext cx="8634095" cy="1107996"/>
          </a:xfrm>
          <a:prstGeom prst="rect">
            <a:avLst/>
          </a:prstGeom>
          <a:noFill/>
        </p:spPr>
        <p:txBody>
          <a:bodyPr wrap="none" rtlCol="0">
            <a:spAutoFit/>
          </a:bodyPr>
          <a:lstStyle/>
          <a:p>
            <a:pPr algn="ctr"/>
            <a:r>
              <a:rPr lang="fr-CA" sz="3400" dirty="0" smtClean="0">
                <a:latin typeface="Comic Sans MS" pitchFamily="66" charset="0"/>
              </a:rPr>
              <a:t>   </a:t>
            </a:r>
            <a:r>
              <a:rPr lang="fr-CA" sz="3200" dirty="0" smtClean="0">
                <a:solidFill>
                  <a:schemeClr val="bg1"/>
                </a:solidFill>
                <a:latin typeface="Comic Sans MS" pitchFamily="66" charset="0"/>
              </a:rPr>
              <a:t>À partir du texte que tu viens de lire</a:t>
            </a:r>
          </a:p>
          <a:p>
            <a:pPr algn="ctr"/>
            <a:r>
              <a:rPr lang="fr-CA" sz="3200" dirty="0" smtClean="0">
                <a:solidFill>
                  <a:schemeClr val="bg1"/>
                </a:solidFill>
                <a:latin typeface="Comic Sans MS" pitchFamily="66" charset="0"/>
              </a:rPr>
              <a:t>tu peux découvrir quelque chose sur l’Esprit.</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17</a:t>
            </a:fld>
            <a:endParaRPr lang="fr-CA" dirty="0"/>
          </a:p>
        </p:txBody>
      </p:sp>
      <p:pic>
        <p:nvPicPr>
          <p:cNvPr id="6"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1285852" y="1928802"/>
            <a:ext cx="1357322" cy="1331386"/>
          </a:xfrm>
          <a:prstGeom prst="rect">
            <a:avLst/>
          </a:prstGeom>
          <a:noFill/>
        </p:spPr>
      </p:pic>
      <p:sp>
        <p:nvSpPr>
          <p:cNvPr id="7" name="ZoneTexte 6"/>
          <p:cNvSpPr txBox="1"/>
          <p:nvPr/>
        </p:nvSpPr>
        <p:spPr>
          <a:xfrm>
            <a:off x="2500298" y="2143116"/>
            <a:ext cx="4214842" cy="1569660"/>
          </a:xfrm>
          <a:prstGeom prst="rect">
            <a:avLst/>
          </a:prstGeom>
          <a:noFill/>
        </p:spPr>
        <p:txBody>
          <a:bodyPr wrap="square" rtlCol="0">
            <a:spAutoFit/>
          </a:bodyPr>
          <a:lstStyle/>
          <a:p>
            <a:pPr algn="ctr"/>
            <a:r>
              <a:rPr lang="fr-CA" sz="4800" b="1" dirty="0" smtClean="0">
                <a:solidFill>
                  <a:schemeClr val="bg1"/>
                </a:solidFill>
                <a:latin typeface="Comic Sans MS" pitchFamily="66" charset="0"/>
              </a:rPr>
              <a:t>Question 4</a:t>
            </a:r>
          </a:p>
          <a:p>
            <a:endParaRPr lang="fr-CA" sz="4800" dirty="0"/>
          </a:p>
        </p:txBody>
      </p:sp>
      <p:sp>
        <p:nvSpPr>
          <p:cNvPr id="8" name="ZoneTexte 7"/>
          <p:cNvSpPr txBox="1"/>
          <p:nvPr/>
        </p:nvSpPr>
        <p:spPr>
          <a:xfrm>
            <a:off x="500034" y="3500438"/>
            <a:ext cx="8286808" cy="1846659"/>
          </a:xfrm>
          <a:prstGeom prst="rect">
            <a:avLst/>
          </a:prstGeom>
          <a:noFill/>
        </p:spPr>
        <p:txBody>
          <a:bodyPr wrap="square" rtlCol="0">
            <a:spAutoFit/>
          </a:bodyPr>
          <a:lstStyle/>
          <a:p>
            <a:pPr algn="ctr"/>
            <a:r>
              <a:rPr lang="fr-CA" sz="4800" dirty="0" smtClean="0">
                <a:solidFill>
                  <a:schemeClr val="bg1"/>
                </a:solidFill>
              </a:rPr>
              <a:t>Quels sont les surnoms donnés</a:t>
            </a:r>
          </a:p>
          <a:p>
            <a:pPr algn="ctr"/>
            <a:r>
              <a:rPr lang="fr-CA" sz="4800" dirty="0" smtClean="0">
                <a:solidFill>
                  <a:schemeClr val="bg1"/>
                </a:solidFill>
              </a:rPr>
              <a:t>à l’Esprit Saint?</a:t>
            </a:r>
          </a:p>
          <a:p>
            <a:endParaRPr lang="fr-CA" dirty="0"/>
          </a:p>
        </p:txBody>
      </p:sp>
      <p:pic>
        <p:nvPicPr>
          <p:cNvPr id="9"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6429388" y="1928802"/>
            <a:ext cx="1357322" cy="1331386"/>
          </a:xfrm>
          <a:prstGeom prst="rect">
            <a:avLst/>
          </a:prstGeom>
          <a:noFill/>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ZoneTexte 2"/>
          <p:cNvSpPr txBox="1"/>
          <p:nvPr/>
        </p:nvSpPr>
        <p:spPr>
          <a:xfrm>
            <a:off x="214282" y="267048"/>
            <a:ext cx="8715436" cy="4585871"/>
          </a:xfrm>
          <a:prstGeom prst="rect">
            <a:avLst/>
          </a:prstGeom>
          <a:noFill/>
        </p:spPr>
        <p:txBody>
          <a:bodyPr wrap="square" rtlCol="0">
            <a:spAutoFit/>
          </a:bodyPr>
          <a:lstStyle/>
          <a:p>
            <a:pPr algn="ctr"/>
            <a:r>
              <a:rPr lang="fr-CA" sz="3200" dirty="0" smtClean="0">
                <a:solidFill>
                  <a:schemeClr val="bg1"/>
                </a:solidFill>
                <a:latin typeface="Comic Sans MS" pitchFamily="66" charset="0"/>
              </a:rPr>
              <a:t>Voici un texte de la Bible qui vient</a:t>
            </a:r>
          </a:p>
          <a:p>
            <a:pPr algn="ctr"/>
            <a:r>
              <a:rPr lang="fr-CA" sz="3200" dirty="0">
                <a:solidFill>
                  <a:schemeClr val="bg1"/>
                </a:solidFill>
                <a:latin typeface="Comic Sans MS" pitchFamily="66" charset="0"/>
              </a:rPr>
              <a:t>d</a:t>
            </a:r>
            <a:r>
              <a:rPr lang="fr-CA" sz="3200" dirty="0" smtClean="0">
                <a:solidFill>
                  <a:schemeClr val="bg1"/>
                </a:solidFill>
                <a:latin typeface="Comic Sans MS" pitchFamily="66" charset="0"/>
              </a:rPr>
              <a:t>u livre des Actes des apôtres.</a:t>
            </a:r>
            <a:endParaRPr lang="fr-CA" dirty="0">
              <a:solidFill>
                <a:schemeClr val="bg1"/>
              </a:solidFill>
              <a:latin typeface="Comic Sans MS" pitchFamily="66" charset="0"/>
            </a:endParaRPr>
          </a:p>
          <a:p>
            <a:pPr algn="ctr"/>
            <a:r>
              <a:rPr lang="fr-CA" sz="2000" dirty="0" smtClean="0">
                <a:solidFill>
                  <a:schemeClr val="bg1"/>
                </a:solidFill>
                <a:latin typeface="Comic Sans MS" pitchFamily="66" charset="0"/>
              </a:rPr>
              <a:t>(Actes 2, 1-4)</a:t>
            </a:r>
          </a:p>
          <a:p>
            <a:pPr algn="just"/>
            <a:endParaRPr lang="fr-CA" sz="2000" dirty="0">
              <a:latin typeface="Comic Sans MS" pitchFamily="66" charset="0"/>
            </a:endParaRPr>
          </a:p>
          <a:p>
            <a:pPr algn="just"/>
            <a:endParaRPr lang="fr-CA" sz="2000" dirty="0" smtClean="0">
              <a:latin typeface="Comic Sans MS" pitchFamily="66" charset="0"/>
            </a:endParaRPr>
          </a:p>
          <a:p>
            <a:pPr algn="just"/>
            <a:r>
              <a:rPr lang="fr-CA" sz="2400" dirty="0" smtClean="0">
                <a:solidFill>
                  <a:schemeClr val="bg1"/>
                </a:solidFill>
                <a:latin typeface="Comic Sans MS" pitchFamily="66" charset="0"/>
              </a:rPr>
              <a:t>Le jour de la Pentecôte étant arrivé, les apôtres se trouvaient tous ensemble dans un même lieu. Tout à coup, est venu du ciel un bruit tel un violent coup de vent. Le vent remplit toute la maison où ils se tenaient.</a:t>
            </a:r>
          </a:p>
          <a:p>
            <a:pPr algn="just"/>
            <a:endParaRPr lang="fr-CA" sz="2400" dirty="0">
              <a:solidFill>
                <a:schemeClr val="bg1"/>
              </a:solidFill>
              <a:latin typeface="Comic Sans MS" pitchFamily="66" charset="0"/>
            </a:endParaRPr>
          </a:p>
          <a:p>
            <a:pPr algn="just"/>
            <a:r>
              <a:rPr lang="fr-CA" sz="2400" dirty="0" smtClean="0">
                <a:solidFill>
                  <a:schemeClr val="bg1"/>
                </a:solidFill>
                <a:latin typeface="Comic Sans MS" pitchFamily="66" charset="0"/>
              </a:rPr>
              <a:t>Ils virent aussi apparaître des flammes; elles se partageaient et il s’en posa une sur chaque apôtre.</a:t>
            </a:r>
            <a:endParaRPr lang="fr-CA" sz="24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18</a:t>
            </a:fld>
            <a:endParaRPr lang="fr-CA" dirty="0"/>
          </a:p>
        </p:txBody>
      </p:sp>
      <p:pic>
        <p:nvPicPr>
          <p:cNvPr id="6"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3214678" y="5114193"/>
            <a:ext cx="2786082" cy="1743807"/>
          </a:xfrm>
          <a:prstGeom prst="rect">
            <a:avLst/>
          </a:prstGeom>
          <a:noFill/>
        </p:spPr>
      </p:pic>
      <p:pic>
        <p:nvPicPr>
          <p:cNvPr id="7"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4185809" y="5133347"/>
            <a:ext cx="2078814" cy="1578353"/>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285720" y="274640"/>
            <a:ext cx="8634095" cy="1107996"/>
          </a:xfrm>
          <a:prstGeom prst="rect">
            <a:avLst/>
          </a:prstGeom>
          <a:noFill/>
        </p:spPr>
        <p:txBody>
          <a:bodyPr wrap="none" rtlCol="0">
            <a:spAutoFit/>
          </a:bodyPr>
          <a:lstStyle/>
          <a:p>
            <a:pPr algn="ctr"/>
            <a:r>
              <a:rPr lang="fr-CA" sz="3400" dirty="0" smtClean="0">
                <a:latin typeface="Comic Sans MS" pitchFamily="66" charset="0"/>
              </a:rPr>
              <a:t>   </a:t>
            </a:r>
            <a:r>
              <a:rPr lang="fr-CA" sz="3200" dirty="0" smtClean="0">
                <a:solidFill>
                  <a:schemeClr val="bg1"/>
                </a:solidFill>
                <a:latin typeface="Comic Sans MS" pitchFamily="66" charset="0"/>
              </a:rPr>
              <a:t>À partir du texte que tu viens de lire</a:t>
            </a:r>
          </a:p>
          <a:p>
            <a:pPr algn="ctr"/>
            <a:r>
              <a:rPr lang="fr-CA" sz="3200" dirty="0" smtClean="0">
                <a:solidFill>
                  <a:schemeClr val="bg1"/>
                </a:solidFill>
                <a:latin typeface="Comic Sans MS" pitchFamily="66" charset="0"/>
              </a:rPr>
              <a:t>tu peux découvrir quelque chose sur l’Esprit.</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19</a:t>
            </a:fld>
            <a:endParaRPr lang="fr-CA" dirty="0"/>
          </a:p>
        </p:txBody>
      </p:sp>
      <p:pic>
        <p:nvPicPr>
          <p:cNvPr id="6"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2000232" y="1550357"/>
            <a:ext cx="785818" cy="770802"/>
          </a:xfrm>
          <a:prstGeom prst="rect">
            <a:avLst/>
          </a:prstGeom>
          <a:noFill/>
        </p:spPr>
      </p:pic>
      <p:sp>
        <p:nvSpPr>
          <p:cNvPr id="7" name="ZoneTexte 6"/>
          <p:cNvSpPr txBox="1"/>
          <p:nvPr/>
        </p:nvSpPr>
        <p:spPr>
          <a:xfrm>
            <a:off x="2433727" y="1502150"/>
            <a:ext cx="4214842" cy="1569660"/>
          </a:xfrm>
          <a:prstGeom prst="rect">
            <a:avLst/>
          </a:prstGeom>
          <a:noFill/>
        </p:spPr>
        <p:txBody>
          <a:bodyPr wrap="square" rtlCol="0">
            <a:spAutoFit/>
          </a:bodyPr>
          <a:lstStyle/>
          <a:p>
            <a:pPr algn="ctr"/>
            <a:r>
              <a:rPr lang="fr-CA" sz="4800" b="1" dirty="0" smtClean="0">
                <a:solidFill>
                  <a:schemeClr val="bg1"/>
                </a:solidFill>
                <a:latin typeface="Comic Sans MS" pitchFamily="66" charset="0"/>
              </a:rPr>
              <a:t>Question 5</a:t>
            </a:r>
          </a:p>
          <a:p>
            <a:endParaRPr lang="fr-CA" sz="4800" dirty="0"/>
          </a:p>
        </p:txBody>
      </p:sp>
      <p:sp>
        <p:nvSpPr>
          <p:cNvPr id="8" name="ZoneTexte 7"/>
          <p:cNvSpPr txBox="1"/>
          <p:nvPr/>
        </p:nvSpPr>
        <p:spPr>
          <a:xfrm>
            <a:off x="482934" y="2420888"/>
            <a:ext cx="8286808" cy="4308872"/>
          </a:xfrm>
          <a:prstGeom prst="rect">
            <a:avLst/>
          </a:prstGeom>
          <a:noFill/>
        </p:spPr>
        <p:txBody>
          <a:bodyPr wrap="square" rtlCol="0">
            <a:spAutoFit/>
          </a:bodyPr>
          <a:lstStyle/>
          <a:p>
            <a:pPr algn="ctr"/>
            <a:r>
              <a:rPr lang="fr-CA" sz="3200" dirty="0" smtClean="0">
                <a:solidFill>
                  <a:schemeClr val="bg1"/>
                </a:solidFill>
              </a:rPr>
              <a:t>Ce récit parle de l’Esprit Saint qui a été donné aux apôtres, les amis de Jésus.</a:t>
            </a:r>
          </a:p>
          <a:p>
            <a:pPr algn="ctr"/>
            <a:endParaRPr lang="fr-CA" sz="3200" dirty="0" smtClean="0">
              <a:solidFill>
                <a:schemeClr val="bg1"/>
              </a:solidFill>
            </a:endParaRPr>
          </a:p>
          <a:p>
            <a:pPr algn="ctr"/>
            <a:r>
              <a:rPr lang="fr-CA" sz="3200" dirty="0" smtClean="0">
                <a:solidFill>
                  <a:schemeClr val="bg1"/>
                </a:solidFill>
              </a:rPr>
              <a:t>Tu peux découvrir deux autres symboles </a:t>
            </a:r>
            <a:r>
              <a:rPr lang="fr-CA" sz="2400" dirty="0" smtClean="0">
                <a:solidFill>
                  <a:schemeClr val="bg1"/>
                </a:solidFill>
              </a:rPr>
              <a:t>(images) </a:t>
            </a:r>
          </a:p>
          <a:p>
            <a:pPr algn="ctr"/>
            <a:r>
              <a:rPr lang="fr-CA" sz="3200" dirty="0" smtClean="0">
                <a:solidFill>
                  <a:schemeClr val="bg1"/>
                </a:solidFill>
              </a:rPr>
              <a:t>de l’Esprit Saint dans ce texte. </a:t>
            </a:r>
          </a:p>
          <a:p>
            <a:pPr algn="ctr"/>
            <a:r>
              <a:rPr lang="fr-CA" sz="3200" dirty="0" smtClean="0">
                <a:solidFill>
                  <a:schemeClr val="bg1"/>
                </a:solidFill>
              </a:rPr>
              <a:t>Peux-tu me les nommer?</a:t>
            </a:r>
          </a:p>
          <a:p>
            <a:pPr algn="ctr"/>
            <a:endParaRPr lang="fr-CA" sz="3200" dirty="0">
              <a:solidFill>
                <a:schemeClr val="bg1"/>
              </a:solidFill>
            </a:endParaRPr>
          </a:p>
          <a:p>
            <a:pPr algn="ctr"/>
            <a:r>
              <a:rPr lang="fr-CA" sz="3200" dirty="0" smtClean="0">
                <a:solidFill>
                  <a:schemeClr val="bg1"/>
                </a:solidFill>
              </a:rPr>
              <a:t>Indice: un symbole par paragraphe</a:t>
            </a:r>
          </a:p>
          <a:p>
            <a:endParaRPr lang="fr-CA" dirty="0"/>
          </a:p>
        </p:txBody>
      </p:sp>
      <p:pic>
        <p:nvPicPr>
          <p:cNvPr id="10"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6286512" y="1550357"/>
            <a:ext cx="785818" cy="770802"/>
          </a:xfrm>
          <a:prstGeom prst="rect">
            <a:avLst/>
          </a:prstGeom>
          <a:noFill/>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28794" y="214290"/>
            <a:ext cx="6643734" cy="1015663"/>
          </a:xfrm>
          <a:prstGeom prst="rect">
            <a:avLst/>
          </a:prstGeom>
          <a:noFill/>
          <a:ln>
            <a:solidFill>
              <a:schemeClr val="accent1"/>
            </a:solidFill>
          </a:ln>
        </p:spPr>
        <p:txBody>
          <a:bodyPr wrap="square" rtlCol="0">
            <a:spAutoFit/>
          </a:bodyPr>
          <a:lstStyle/>
          <a:p>
            <a:r>
              <a:rPr lang="fr-CA" sz="3000" dirty="0" smtClean="0">
                <a:latin typeface="Comic Sans MS" pitchFamily="66" charset="0"/>
              </a:rPr>
              <a:t>Des questions te seront posées </a:t>
            </a:r>
          </a:p>
          <a:p>
            <a:r>
              <a:rPr lang="fr-CA" sz="3000" dirty="0" smtClean="0">
                <a:latin typeface="Comic Sans MS" pitchFamily="66" charset="0"/>
              </a:rPr>
              <a:t>pendant un CLIC.</a:t>
            </a:r>
            <a:endParaRPr lang="fr-CA" sz="3000" dirty="0">
              <a:latin typeface="Comic Sans MS" pitchFamily="66" charset="0"/>
            </a:endParaRPr>
          </a:p>
        </p:txBody>
      </p:sp>
      <p:pic>
        <p:nvPicPr>
          <p:cNvPr id="9218" name="Picture 2" descr="C:\Documents and Settings\IBM\Local Settings\Temporary Internet Files\Content.IE5\SF9T96BW\MC900053962[1].wmf"/>
          <p:cNvPicPr>
            <a:picLocks noChangeAspect="1" noChangeArrowheads="1"/>
          </p:cNvPicPr>
          <p:nvPr/>
        </p:nvPicPr>
        <p:blipFill>
          <a:blip r:embed="rId2" cstate="print"/>
          <a:srcRect/>
          <a:stretch>
            <a:fillRect/>
          </a:stretch>
        </p:blipFill>
        <p:spPr bwMode="auto">
          <a:xfrm>
            <a:off x="7786710" y="5072074"/>
            <a:ext cx="1152684" cy="1357322"/>
          </a:xfrm>
          <a:prstGeom prst="rect">
            <a:avLst/>
          </a:prstGeom>
          <a:noFill/>
        </p:spPr>
      </p:pic>
      <p:sp>
        <p:nvSpPr>
          <p:cNvPr id="9" name="ZoneTexte 8"/>
          <p:cNvSpPr txBox="1"/>
          <p:nvPr/>
        </p:nvSpPr>
        <p:spPr>
          <a:xfrm>
            <a:off x="1943790" y="1700808"/>
            <a:ext cx="6628738" cy="2862322"/>
          </a:xfrm>
          <a:prstGeom prst="rect">
            <a:avLst/>
          </a:prstGeom>
          <a:noFill/>
          <a:ln>
            <a:solidFill>
              <a:schemeClr val="accent1"/>
            </a:solidFill>
          </a:ln>
        </p:spPr>
        <p:txBody>
          <a:bodyPr wrap="square" rtlCol="0">
            <a:spAutoFit/>
          </a:bodyPr>
          <a:lstStyle/>
          <a:p>
            <a:r>
              <a:rPr lang="fr-CA" sz="3000" dirty="0">
                <a:latin typeface="Comic Sans MS" pitchFamily="66" charset="0"/>
              </a:rPr>
              <a:t>Tu peux noter tes réponses sur une feuille pour ensuite les recopier dans  le document WORD que tu as </a:t>
            </a:r>
            <a:r>
              <a:rPr lang="fr-CA" sz="3000" dirty="0" smtClean="0">
                <a:latin typeface="Comic Sans MS" pitchFamily="66" charset="0"/>
              </a:rPr>
              <a:t>reçu </a:t>
            </a:r>
            <a:r>
              <a:rPr lang="fr-CA" sz="3000" dirty="0">
                <a:latin typeface="Comic Sans MS" pitchFamily="66" charset="0"/>
              </a:rPr>
              <a:t>et que tu </a:t>
            </a:r>
            <a:r>
              <a:rPr lang="fr-CA" sz="3000" dirty="0" smtClean="0">
                <a:latin typeface="Comic Sans MS" pitchFamily="66" charset="0"/>
              </a:rPr>
              <a:t>retourneras </a:t>
            </a:r>
            <a:r>
              <a:rPr lang="fr-CA" sz="3000" dirty="0">
                <a:latin typeface="Comic Sans MS" pitchFamily="66" charset="0"/>
              </a:rPr>
              <a:t>à ton accompagnatrice ou ton accompagnateur après chaque CLIC</a:t>
            </a:r>
          </a:p>
        </p:txBody>
      </p:sp>
      <p:sp>
        <p:nvSpPr>
          <p:cNvPr id="11" name="ZoneTexte 10"/>
          <p:cNvSpPr txBox="1"/>
          <p:nvPr/>
        </p:nvSpPr>
        <p:spPr>
          <a:xfrm>
            <a:off x="285720" y="5000636"/>
            <a:ext cx="7382624" cy="1477328"/>
          </a:xfrm>
          <a:prstGeom prst="rect">
            <a:avLst/>
          </a:prstGeom>
          <a:solidFill>
            <a:schemeClr val="tx2">
              <a:lumMod val="60000"/>
              <a:lumOff val="40000"/>
            </a:schemeClr>
          </a:solidFill>
          <a:ln>
            <a:solidFill>
              <a:schemeClr val="accent1"/>
            </a:solidFill>
          </a:ln>
        </p:spPr>
        <p:txBody>
          <a:bodyPr wrap="square" rtlCol="0">
            <a:spAutoFit/>
          </a:bodyPr>
          <a:lstStyle/>
          <a:p>
            <a:r>
              <a:rPr lang="fr-CA" sz="3000" dirty="0" smtClean="0">
                <a:solidFill>
                  <a:schemeClr val="bg1"/>
                </a:solidFill>
                <a:latin typeface="Comic Sans MS" pitchFamily="66" charset="0"/>
              </a:rPr>
              <a:t>Quand tu auras à répondre </a:t>
            </a:r>
          </a:p>
          <a:p>
            <a:r>
              <a:rPr lang="fr-CA" sz="3000" dirty="0" smtClean="0">
                <a:solidFill>
                  <a:schemeClr val="bg1"/>
                </a:solidFill>
                <a:latin typeface="Comic Sans MS" pitchFamily="66" charset="0"/>
              </a:rPr>
              <a:t>à une question ou que tu auras une action à poser la diapositive sera bleue.</a:t>
            </a:r>
            <a:endParaRPr lang="fr-CA" sz="3000" dirty="0">
              <a:solidFill>
                <a:schemeClr val="bg1"/>
              </a:solidFill>
              <a:latin typeface="Comic Sans MS" pitchFamily="66" charset="0"/>
            </a:endParaRPr>
          </a:p>
        </p:txBody>
      </p:sp>
      <p:pic>
        <p:nvPicPr>
          <p:cNvPr id="9219" name="Picture 3" descr="C:\Documents and Settings\IBM\Local Settings\Temporary Internet Files\Content.IE5\SF9T96BW\MC900053962[1].wmf"/>
          <p:cNvPicPr>
            <a:picLocks noChangeAspect="1" noChangeArrowheads="1"/>
          </p:cNvPicPr>
          <p:nvPr/>
        </p:nvPicPr>
        <p:blipFill>
          <a:blip r:embed="rId2" cstate="print"/>
          <a:srcRect/>
          <a:stretch>
            <a:fillRect/>
          </a:stretch>
        </p:blipFill>
        <p:spPr bwMode="auto">
          <a:xfrm>
            <a:off x="785786" y="214290"/>
            <a:ext cx="1007024" cy="987782"/>
          </a:xfrm>
          <a:prstGeom prst="rect">
            <a:avLst/>
          </a:prstGeom>
          <a:noFill/>
        </p:spPr>
      </p:pic>
      <p:pic>
        <p:nvPicPr>
          <p:cNvPr id="9220" name="Picture 4" descr="C:\Documents and Settings\IBM\Local Settings\Temporary Internet Files\Content.IE5\6LGGB05J\MC900440428[1].wmf"/>
          <p:cNvPicPr>
            <a:picLocks noChangeAspect="1" noChangeArrowheads="1"/>
          </p:cNvPicPr>
          <p:nvPr/>
        </p:nvPicPr>
        <p:blipFill>
          <a:blip r:embed="rId3" cstate="print"/>
          <a:srcRect/>
          <a:stretch>
            <a:fillRect/>
          </a:stretch>
        </p:blipFill>
        <p:spPr bwMode="auto">
          <a:xfrm>
            <a:off x="642910" y="1428736"/>
            <a:ext cx="1165221" cy="1226997"/>
          </a:xfrm>
          <a:prstGeom prst="rect">
            <a:avLst/>
          </a:prstGeom>
          <a:noFill/>
        </p:spPr>
      </p:pic>
      <p:sp>
        <p:nvSpPr>
          <p:cNvPr id="12" name="Espace réservé du numéro de diapositive 11"/>
          <p:cNvSpPr>
            <a:spLocks noGrp="1"/>
          </p:cNvSpPr>
          <p:nvPr>
            <p:ph type="sldNum" sz="quarter" idx="12"/>
          </p:nvPr>
        </p:nvSpPr>
        <p:spPr/>
        <p:txBody>
          <a:bodyPr/>
          <a:lstStyle/>
          <a:p>
            <a:fld id="{48419280-9FC5-41EC-89B5-C08BEFD41360}" type="slidenum">
              <a:rPr lang="fr-CA" smtClean="0"/>
              <a:pPr/>
              <a:t>2</a:t>
            </a:fld>
            <a:endParaRPr lang="fr-CA" dirty="0"/>
          </a:p>
        </p:txBody>
      </p:sp>
      <p:pic>
        <p:nvPicPr>
          <p:cNvPr id="23554" name="Picture 2" descr="http://t0.gstatic.com/images?q=tbn:ANd9GcQq8KB9r4jj-U1osQdY4dX3ChCU3R8Z5oh3c2_u_XlcM5fg3zMlsUGDUZOgHA"/>
          <p:cNvPicPr>
            <a:picLocks noChangeAspect="1" noChangeArrowheads="1"/>
          </p:cNvPicPr>
          <p:nvPr/>
        </p:nvPicPr>
        <p:blipFill>
          <a:blip r:embed="rId4" cstate="print"/>
          <a:srcRect/>
          <a:stretch>
            <a:fillRect/>
          </a:stretch>
        </p:blipFill>
        <p:spPr bwMode="auto">
          <a:xfrm>
            <a:off x="428596" y="2928934"/>
            <a:ext cx="1430183" cy="1785950"/>
          </a:xfrm>
          <a:prstGeom prst="rect">
            <a:avLst/>
          </a:prstGeom>
          <a:noFill/>
        </p:spPr>
      </p:pic>
    </p:spTree>
    <p:extLst>
      <p:ext uri="{BB962C8B-B14F-4D97-AF65-F5344CB8AC3E}">
        <p14:creationId xmlns:p14="http://schemas.microsoft.com/office/powerpoint/2010/main" val="6421946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IBM\Local Settings\Temporary Internet Files\Content.IE5\6LGGB05J\MP900424387[1].jpg"/>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4" name="Espace réservé du numéro de diapositive 3"/>
          <p:cNvSpPr>
            <a:spLocks noGrp="1"/>
          </p:cNvSpPr>
          <p:nvPr>
            <p:ph type="sldNum" sz="quarter" idx="12"/>
          </p:nvPr>
        </p:nvSpPr>
        <p:spPr/>
        <p:txBody>
          <a:bodyPr/>
          <a:lstStyle/>
          <a:p>
            <a:fld id="{48419280-9FC5-41EC-89B5-C08BEFD41360}" type="slidenum">
              <a:rPr lang="fr-CA" smtClean="0"/>
              <a:pPr/>
              <a:t>20</a:t>
            </a:fld>
            <a:endParaRPr lang="fr-CA" dirty="0"/>
          </a:p>
        </p:txBody>
      </p:sp>
      <p:sp>
        <p:nvSpPr>
          <p:cNvPr id="6" name="ZoneTexte 5"/>
          <p:cNvSpPr txBox="1"/>
          <p:nvPr/>
        </p:nvSpPr>
        <p:spPr>
          <a:xfrm>
            <a:off x="4079152" y="642918"/>
            <a:ext cx="5064848" cy="6093976"/>
          </a:xfrm>
          <a:prstGeom prst="rect">
            <a:avLst/>
          </a:prstGeom>
          <a:noFill/>
        </p:spPr>
        <p:txBody>
          <a:bodyPr wrap="square" rtlCol="0">
            <a:spAutoFit/>
          </a:bodyPr>
          <a:lstStyle/>
          <a:p>
            <a:pPr>
              <a:lnSpc>
                <a:spcPct val="150000"/>
              </a:lnSpc>
            </a:pPr>
            <a:r>
              <a:rPr lang="fr-CA" sz="3200" b="1" dirty="0" smtClean="0">
                <a:solidFill>
                  <a:schemeClr val="bg1"/>
                </a:solidFill>
              </a:rPr>
              <a:t>Voilà!</a:t>
            </a:r>
          </a:p>
          <a:p>
            <a:pPr>
              <a:lnSpc>
                <a:spcPct val="150000"/>
              </a:lnSpc>
            </a:pPr>
            <a:r>
              <a:rPr lang="fr-CA" sz="3200" b="1" dirty="0" smtClean="0">
                <a:solidFill>
                  <a:schemeClr val="bg1"/>
                </a:solidFill>
              </a:rPr>
              <a:t>La Parole de Dieu</a:t>
            </a:r>
          </a:p>
          <a:p>
            <a:pPr>
              <a:lnSpc>
                <a:spcPct val="150000"/>
              </a:lnSpc>
            </a:pPr>
            <a:r>
              <a:rPr lang="fr-CA" sz="3200" b="1" dirty="0" smtClean="0">
                <a:solidFill>
                  <a:schemeClr val="bg1"/>
                </a:solidFill>
              </a:rPr>
              <a:t>vient de nous faire découvrir</a:t>
            </a:r>
          </a:p>
          <a:p>
            <a:pPr>
              <a:lnSpc>
                <a:spcPct val="150000"/>
              </a:lnSpc>
            </a:pPr>
            <a:r>
              <a:rPr lang="fr-CA" sz="3200" b="1" dirty="0" smtClean="0">
                <a:solidFill>
                  <a:schemeClr val="bg1"/>
                </a:solidFill>
              </a:rPr>
              <a:t>un peu plus l’Esprit Saint.</a:t>
            </a:r>
          </a:p>
          <a:p>
            <a:pPr>
              <a:lnSpc>
                <a:spcPct val="150000"/>
              </a:lnSpc>
            </a:pPr>
            <a:endParaRPr lang="fr-CA" sz="4000" b="1" dirty="0" smtClean="0">
              <a:solidFill>
                <a:schemeClr val="bg1"/>
              </a:solidFill>
            </a:endParaRPr>
          </a:p>
          <a:p>
            <a:pPr>
              <a:lnSpc>
                <a:spcPct val="150000"/>
              </a:lnSpc>
            </a:pPr>
            <a:endParaRPr lang="fr-CA" sz="4000" b="1" dirty="0" smtClean="0">
              <a:solidFill>
                <a:schemeClr val="bg1"/>
              </a:solidFill>
            </a:endParaRPr>
          </a:p>
          <a:p>
            <a:pPr>
              <a:lnSpc>
                <a:spcPct val="150000"/>
              </a:lnSpc>
            </a:pPr>
            <a:endParaRPr lang="fr-CA" sz="4000" b="1" dirty="0" smtClean="0">
              <a:solidFill>
                <a:schemeClr val="bg1"/>
              </a:solidFill>
            </a:endParaRPr>
          </a:p>
          <a:p>
            <a:endParaRPr lang="fr-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2868" y="710461"/>
            <a:ext cx="8229600" cy="4525963"/>
          </a:xfrm>
        </p:spPr>
        <p:txBody>
          <a:bodyPr/>
          <a:lstStyle/>
          <a:p>
            <a:pPr algn="ctr">
              <a:buNone/>
            </a:pPr>
            <a:r>
              <a:rPr lang="fr-CA" dirty="0" smtClean="0">
                <a:solidFill>
                  <a:schemeClr val="bg1"/>
                </a:solidFill>
                <a:latin typeface="Comic Sans MS" pitchFamily="66" charset="0"/>
              </a:rPr>
              <a:t>Choisis l’un des trois symboles (images)</a:t>
            </a:r>
          </a:p>
          <a:p>
            <a:pPr algn="ctr">
              <a:buNone/>
            </a:pPr>
            <a:r>
              <a:rPr lang="fr-CA" dirty="0" smtClean="0">
                <a:solidFill>
                  <a:schemeClr val="bg1"/>
                </a:solidFill>
                <a:latin typeface="Comic Sans MS" pitchFamily="66" charset="0"/>
              </a:rPr>
              <a:t>de l’Esprit Saint</a:t>
            </a:r>
          </a:p>
          <a:p>
            <a:pPr algn="ctr">
              <a:buNone/>
            </a:pPr>
            <a:r>
              <a:rPr lang="fr-CA" dirty="0" smtClean="0">
                <a:solidFill>
                  <a:schemeClr val="bg1"/>
                </a:solidFill>
                <a:latin typeface="Comic Sans MS" pitchFamily="66" charset="0"/>
              </a:rPr>
              <a:t>que tu as découverts dans ce CLIC.</a:t>
            </a:r>
          </a:p>
          <a:p>
            <a:pPr algn="ctr">
              <a:buNone/>
            </a:pPr>
            <a:endParaRPr lang="fr-CA" dirty="0" smtClean="0">
              <a:solidFill>
                <a:schemeClr val="bg1"/>
              </a:solidFill>
              <a:latin typeface="Comic Sans MS" pitchFamily="66" charset="0"/>
            </a:endParaRPr>
          </a:p>
          <a:p>
            <a:pPr algn="ctr">
              <a:buNone/>
            </a:pPr>
            <a:r>
              <a:rPr lang="fr-CA" dirty="0" smtClean="0">
                <a:solidFill>
                  <a:schemeClr val="bg1"/>
                </a:solidFill>
                <a:latin typeface="Comic Sans MS" pitchFamily="66" charset="0"/>
              </a:rPr>
              <a:t>Trouve-moi une image de ce symbole</a:t>
            </a:r>
          </a:p>
          <a:p>
            <a:pPr algn="ctr">
              <a:buNone/>
            </a:pPr>
            <a:r>
              <a:rPr lang="fr-CA" dirty="0" smtClean="0">
                <a:solidFill>
                  <a:schemeClr val="bg1"/>
                </a:solidFill>
                <a:latin typeface="Comic Sans MS" pitchFamily="66" charset="0"/>
              </a:rPr>
              <a:t>et envoie-la moi avec ton message ou dans ton document WORD.</a:t>
            </a:r>
            <a:endParaRPr lang="fr-CA" dirty="0">
              <a:solidFill>
                <a:schemeClr val="bg1"/>
              </a:solidFill>
              <a:latin typeface="Comic Sans MS" pitchFamily="66" charset="0"/>
            </a:endParaRPr>
          </a:p>
        </p:txBody>
      </p:sp>
      <p:sp>
        <p:nvSpPr>
          <p:cNvPr id="4" name="Espace réservé du numéro de diapositive 3"/>
          <p:cNvSpPr>
            <a:spLocks noGrp="1"/>
          </p:cNvSpPr>
          <p:nvPr>
            <p:ph type="sldNum" sz="quarter" idx="12"/>
          </p:nvPr>
        </p:nvSpPr>
        <p:spPr/>
        <p:txBody>
          <a:bodyPr/>
          <a:lstStyle/>
          <a:p>
            <a:fld id="{48419280-9FC5-41EC-89B5-C08BEFD41360}" type="slidenum">
              <a:rPr lang="fr-CA" smtClean="0"/>
              <a:pPr/>
              <a:t>21</a:t>
            </a:fld>
            <a:endParaRPr lang="fr-CA" dirty="0"/>
          </a:p>
        </p:txBody>
      </p:sp>
      <p:pic>
        <p:nvPicPr>
          <p:cNvPr id="1026" name="Picture 2" descr="C:\Documents and Settings\Diane\Local Settings\Temporary Internet Files\Content.IE5\MFP4R7EE\MC90038934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4930787"/>
            <a:ext cx="1224136" cy="152978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Documents and Settings\Diane\Local Settings\Temporary Internet Files\Content.IE5\6DO493OC\MC9002330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4821176"/>
            <a:ext cx="1584176" cy="1639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Documents and Settings\Diane\Local Settings\Temporary Internet Files\Content.IE5\6DO493OC\MC900304861[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4792296"/>
            <a:ext cx="1152128" cy="1668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txBody>
          <a:bodyPr/>
          <a:lstStyle/>
          <a:p>
            <a:r>
              <a:rPr lang="fr-CA" dirty="0" smtClean="0">
                <a:solidFill>
                  <a:schemeClr val="bg1"/>
                </a:solidFill>
                <a:latin typeface="Comic Sans MS" pitchFamily="66" charset="0"/>
              </a:rPr>
              <a:t>Un dernier défi!</a:t>
            </a:r>
            <a:endParaRPr lang="fr-CA" dirty="0">
              <a:solidFill>
                <a:schemeClr val="bg1"/>
              </a:solidFill>
              <a:latin typeface="Comic Sans MS" pitchFamily="66" charset="0"/>
            </a:endParaRPr>
          </a:p>
        </p:txBody>
      </p:sp>
      <p:sp>
        <p:nvSpPr>
          <p:cNvPr id="3" name="Espace réservé du contenu 2"/>
          <p:cNvSpPr>
            <a:spLocks noGrp="1"/>
          </p:cNvSpPr>
          <p:nvPr>
            <p:ph idx="1"/>
          </p:nvPr>
        </p:nvSpPr>
        <p:spPr>
          <a:xfrm>
            <a:off x="0" y="1052736"/>
            <a:ext cx="9144000" cy="4525963"/>
          </a:xfrm>
        </p:spPr>
        <p:txBody>
          <a:bodyPr>
            <a:normAutofit fontScale="25000" lnSpcReduction="20000"/>
          </a:bodyPr>
          <a:lstStyle/>
          <a:p>
            <a:pPr algn="ctr">
              <a:buNone/>
            </a:pPr>
            <a:r>
              <a:rPr lang="fr-CA" sz="12800" dirty="0" smtClean="0">
                <a:solidFill>
                  <a:schemeClr val="bg1"/>
                </a:solidFill>
                <a:latin typeface="Comic Sans MS" pitchFamily="66" charset="0"/>
              </a:rPr>
              <a:t>Se préparer à la confirmation c’est se préparer à vivre sous le souffle de l’Esprit de Dieu!</a:t>
            </a:r>
          </a:p>
          <a:p>
            <a:pPr algn="ctr">
              <a:buNone/>
            </a:pPr>
            <a:endParaRPr lang="fr-CA" sz="8000" dirty="0" smtClean="0">
              <a:solidFill>
                <a:schemeClr val="bg1"/>
              </a:solidFill>
              <a:latin typeface="Comic Sans MS" pitchFamily="66" charset="0"/>
            </a:endParaRPr>
          </a:p>
          <a:p>
            <a:pPr algn="ctr">
              <a:buNone/>
            </a:pPr>
            <a:r>
              <a:rPr lang="fr-CA" sz="12800" b="1" dirty="0" smtClean="0">
                <a:solidFill>
                  <a:schemeClr val="bg1"/>
                </a:solidFill>
                <a:latin typeface="Comic Sans MS" pitchFamily="66" charset="0"/>
              </a:rPr>
              <a:t>Vivre sous le souffle de l’Esprit Saint c’est…</a:t>
            </a:r>
          </a:p>
          <a:p>
            <a:pPr algn="ctr">
              <a:buNone/>
            </a:pPr>
            <a:endParaRPr lang="fr-CA" sz="8000" b="1" dirty="0">
              <a:solidFill>
                <a:schemeClr val="bg1"/>
              </a:solidFill>
              <a:latin typeface="Comic Sans MS" pitchFamily="66" charset="0"/>
            </a:endParaRPr>
          </a:p>
          <a:p>
            <a:pPr algn="ctr">
              <a:buNone/>
            </a:pPr>
            <a:r>
              <a:rPr lang="fr-CA" sz="12800" dirty="0" smtClean="0">
                <a:solidFill>
                  <a:schemeClr val="bg1"/>
                </a:solidFill>
                <a:latin typeface="Comic Sans MS" pitchFamily="66" charset="0"/>
              </a:rPr>
              <a:t>Demande à au moins trois personnes de ton entourage de compléter cette phrase, </a:t>
            </a:r>
          </a:p>
          <a:p>
            <a:pPr algn="ctr">
              <a:buNone/>
            </a:pPr>
            <a:r>
              <a:rPr lang="fr-CA" sz="12800" dirty="0" smtClean="0">
                <a:solidFill>
                  <a:schemeClr val="bg1"/>
                </a:solidFill>
                <a:latin typeface="Comic Sans MS" pitchFamily="66" charset="0"/>
              </a:rPr>
              <a:t>comme un sondage.</a:t>
            </a:r>
          </a:p>
          <a:p>
            <a:pPr algn="ctr">
              <a:buNone/>
            </a:pPr>
            <a:endParaRPr lang="fr-CA" sz="12800" dirty="0">
              <a:solidFill>
                <a:schemeClr val="bg1"/>
              </a:solidFill>
              <a:latin typeface="Comic Sans MS" pitchFamily="66" charset="0"/>
            </a:endParaRPr>
          </a:p>
          <a:p>
            <a:pPr algn="ctr">
              <a:buNone/>
            </a:pPr>
            <a:r>
              <a:rPr lang="fr-CA" sz="12800" dirty="0" smtClean="0">
                <a:solidFill>
                  <a:schemeClr val="bg1"/>
                </a:solidFill>
                <a:latin typeface="Comic Sans MS" pitchFamily="66" charset="0"/>
              </a:rPr>
              <a:t>Écris-moi qui sont ces personnes </a:t>
            </a:r>
          </a:p>
          <a:p>
            <a:pPr algn="ctr">
              <a:buNone/>
            </a:pPr>
            <a:r>
              <a:rPr lang="fr-CA" sz="12800" dirty="0" smtClean="0">
                <a:solidFill>
                  <a:schemeClr val="bg1"/>
                </a:solidFill>
                <a:latin typeface="Comic Sans MS" pitchFamily="66" charset="0"/>
              </a:rPr>
              <a:t>et leur réponse. Exemple à la prochaine diapo.</a:t>
            </a:r>
          </a:p>
          <a:p>
            <a:pPr algn="ctr">
              <a:buNone/>
            </a:pPr>
            <a:endParaRPr lang="fr-CA" sz="12800" dirty="0">
              <a:solidFill>
                <a:schemeClr val="bg1"/>
              </a:solidFill>
              <a:latin typeface="Comic Sans MS" pitchFamily="66" charset="0"/>
            </a:endParaRPr>
          </a:p>
          <a:p>
            <a:pPr algn="ctr">
              <a:buNone/>
            </a:pPr>
            <a:r>
              <a:rPr lang="fr-CA" sz="12800" dirty="0" smtClean="0">
                <a:solidFill>
                  <a:schemeClr val="bg1"/>
                </a:solidFill>
                <a:latin typeface="Comic Sans MS" pitchFamily="66" charset="0"/>
              </a:rPr>
              <a:t>Il n’y a pas de bonne ou de mauvaise réponse.</a:t>
            </a:r>
          </a:p>
          <a:p>
            <a:pPr algn="ctr">
              <a:buNone/>
            </a:pPr>
            <a:endParaRPr lang="fr-CA" dirty="0" smtClean="0">
              <a:solidFill>
                <a:schemeClr val="bg1"/>
              </a:solidFill>
              <a:latin typeface="Comic Sans MS" pitchFamily="66" charset="0"/>
            </a:endParaRPr>
          </a:p>
        </p:txBody>
      </p:sp>
      <p:sp>
        <p:nvSpPr>
          <p:cNvPr id="4" name="Espace réservé du numéro de diapositive 3"/>
          <p:cNvSpPr>
            <a:spLocks noGrp="1"/>
          </p:cNvSpPr>
          <p:nvPr>
            <p:ph type="sldNum" sz="quarter" idx="12"/>
          </p:nvPr>
        </p:nvSpPr>
        <p:spPr/>
        <p:txBody>
          <a:bodyPr/>
          <a:lstStyle/>
          <a:p>
            <a:fld id="{48419280-9FC5-41EC-89B5-C08BEFD41360}" type="slidenum">
              <a:rPr lang="fr-CA" smtClean="0"/>
              <a:pPr/>
              <a:t>22</a:t>
            </a:fld>
            <a:endParaRPr lang="fr-CA" dirty="0"/>
          </a:p>
        </p:txBody>
      </p:sp>
    </p:spTree>
    <p:extLst>
      <p:ext uri="{BB962C8B-B14F-4D97-AF65-F5344CB8AC3E}">
        <p14:creationId xmlns:p14="http://schemas.microsoft.com/office/powerpoint/2010/main" val="7236173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20016"/>
            <a:ext cx="9144000" cy="1143000"/>
          </a:xfrm>
        </p:spPr>
        <p:txBody>
          <a:bodyPr>
            <a:normAutofit fontScale="90000"/>
          </a:bodyPr>
          <a:lstStyle/>
          <a:p>
            <a:r>
              <a:rPr lang="fr-CA" dirty="0" smtClean="0">
                <a:solidFill>
                  <a:schemeClr val="bg1"/>
                </a:solidFill>
                <a:latin typeface="Comic Sans MS" pitchFamily="66" charset="0"/>
              </a:rPr>
              <a:t>Ton sondage </a:t>
            </a:r>
            <a:br>
              <a:rPr lang="fr-CA" dirty="0" smtClean="0">
                <a:solidFill>
                  <a:schemeClr val="bg1"/>
                </a:solidFill>
                <a:latin typeface="Comic Sans MS" pitchFamily="66" charset="0"/>
              </a:rPr>
            </a:br>
            <a:r>
              <a:rPr lang="fr-CA" sz="3600" dirty="0" smtClean="0">
                <a:solidFill>
                  <a:schemeClr val="bg1"/>
                </a:solidFill>
                <a:latin typeface="Comic Sans MS" pitchFamily="66" charset="0"/>
              </a:rPr>
              <a:t>(exemple pour la réponse que tu enverras)</a:t>
            </a:r>
            <a:endParaRPr lang="fr-CA" sz="3600" dirty="0">
              <a:solidFill>
                <a:schemeClr val="bg1"/>
              </a:solidFill>
              <a:latin typeface="Comic Sans MS" pitchFamily="66" charset="0"/>
            </a:endParaRPr>
          </a:p>
        </p:txBody>
      </p:sp>
      <p:sp>
        <p:nvSpPr>
          <p:cNvPr id="3" name="Espace réservé du contenu 2"/>
          <p:cNvSpPr>
            <a:spLocks noGrp="1"/>
          </p:cNvSpPr>
          <p:nvPr>
            <p:ph idx="1"/>
          </p:nvPr>
        </p:nvSpPr>
        <p:spPr>
          <a:xfrm>
            <a:off x="0" y="1628800"/>
            <a:ext cx="9144000" cy="4525963"/>
          </a:xfrm>
        </p:spPr>
        <p:txBody>
          <a:bodyPr>
            <a:normAutofit fontScale="25000" lnSpcReduction="20000"/>
          </a:bodyPr>
          <a:lstStyle/>
          <a:p>
            <a:pPr marL="0" indent="0">
              <a:buNone/>
            </a:pPr>
            <a:r>
              <a:rPr lang="fr-CA" sz="12000" b="1" dirty="0" smtClean="0">
                <a:solidFill>
                  <a:schemeClr val="bg1"/>
                </a:solidFill>
                <a:latin typeface="Comic Sans MS" pitchFamily="66" charset="0"/>
              </a:rPr>
              <a:t>Vivre sous le souffle de l’Esprit Saint c’est:</a:t>
            </a:r>
          </a:p>
          <a:p>
            <a:pPr marL="0" indent="0">
              <a:buNone/>
            </a:pPr>
            <a:endParaRPr lang="fr-CA" sz="12000" b="1" dirty="0" smtClean="0">
              <a:solidFill>
                <a:schemeClr val="bg1"/>
              </a:solidFill>
              <a:latin typeface="Comic Sans MS" pitchFamily="66" charset="0"/>
            </a:endParaRPr>
          </a:p>
          <a:p>
            <a:pPr marL="0" indent="0">
              <a:buNone/>
            </a:pPr>
            <a:r>
              <a:rPr lang="fr-CA" sz="12000" dirty="0" smtClean="0">
                <a:solidFill>
                  <a:schemeClr val="bg1"/>
                </a:solidFill>
                <a:latin typeface="Comic Sans MS" pitchFamily="66" charset="0"/>
              </a:rPr>
              <a:t>Réponse (parents ): </a:t>
            </a:r>
            <a:r>
              <a:rPr lang="fr-CA" sz="12000" u="sng" dirty="0" smtClean="0">
                <a:solidFill>
                  <a:schemeClr val="bg1"/>
                </a:solidFill>
                <a:latin typeface="Comic Sans MS" pitchFamily="66" charset="0"/>
              </a:rPr>
              <a:t>					</a:t>
            </a:r>
            <a:endParaRPr lang="fr-CA" sz="12000" dirty="0" smtClean="0">
              <a:solidFill>
                <a:schemeClr val="bg1"/>
              </a:solidFill>
              <a:latin typeface="Comic Sans MS" pitchFamily="66" charset="0"/>
            </a:endParaRPr>
          </a:p>
          <a:p>
            <a:pPr marL="0" indent="0">
              <a:buNone/>
            </a:pPr>
            <a:r>
              <a:rPr lang="fr-CA" sz="12000" dirty="0" smtClean="0">
                <a:solidFill>
                  <a:schemeClr val="bg1"/>
                </a:solidFill>
                <a:latin typeface="Comic Sans MS" pitchFamily="66" charset="0"/>
              </a:rPr>
              <a:t>Réponse </a:t>
            </a:r>
            <a:r>
              <a:rPr lang="fr-CA" sz="12000" dirty="0">
                <a:solidFill>
                  <a:schemeClr val="bg1"/>
                </a:solidFill>
                <a:latin typeface="Comic Sans MS" pitchFamily="66" charset="0"/>
              </a:rPr>
              <a:t>(</a:t>
            </a:r>
            <a:r>
              <a:rPr lang="fr-CA" sz="12000" dirty="0" smtClean="0">
                <a:solidFill>
                  <a:schemeClr val="bg1"/>
                </a:solidFill>
                <a:latin typeface="Comic Sans MS" pitchFamily="66" charset="0"/>
              </a:rPr>
              <a:t>grands-parents):</a:t>
            </a:r>
            <a:r>
              <a:rPr lang="fr-CA" sz="12000" u="sng" dirty="0" smtClean="0">
                <a:solidFill>
                  <a:schemeClr val="bg1"/>
                </a:solidFill>
                <a:latin typeface="Comic Sans MS" pitchFamily="66" charset="0"/>
              </a:rPr>
              <a:t>				</a:t>
            </a:r>
            <a:endParaRPr lang="fr-CA" sz="12000" dirty="0" smtClean="0">
              <a:solidFill>
                <a:schemeClr val="bg1"/>
              </a:solidFill>
              <a:latin typeface="Comic Sans MS" pitchFamily="66" charset="0"/>
            </a:endParaRPr>
          </a:p>
          <a:p>
            <a:pPr marL="0" indent="0">
              <a:buNone/>
            </a:pPr>
            <a:r>
              <a:rPr lang="fr-CA" sz="12000" dirty="0" smtClean="0">
                <a:solidFill>
                  <a:schemeClr val="bg1"/>
                </a:solidFill>
                <a:latin typeface="Comic Sans MS" pitchFamily="66" charset="0"/>
              </a:rPr>
              <a:t>Réponse </a:t>
            </a:r>
            <a:r>
              <a:rPr lang="fr-CA" sz="12000" dirty="0">
                <a:solidFill>
                  <a:schemeClr val="bg1"/>
                </a:solidFill>
                <a:latin typeface="Comic Sans MS" pitchFamily="66" charset="0"/>
              </a:rPr>
              <a:t>(</a:t>
            </a:r>
            <a:r>
              <a:rPr lang="fr-CA" sz="12000" dirty="0" err="1" smtClean="0">
                <a:solidFill>
                  <a:schemeClr val="bg1"/>
                </a:solidFill>
                <a:latin typeface="Comic Sans MS" pitchFamily="66" charset="0"/>
              </a:rPr>
              <a:t>marraine,parrain</a:t>
            </a:r>
            <a:r>
              <a:rPr lang="fr-CA" sz="12000" dirty="0" smtClean="0">
                <a:solidFill>
                  <a:schemeClr val="bg1"/>
                </a:solidFill>
                <a:latin typeface="Comic Sans MS" pitchFamily="66" charset="0"/>
              </a:rPr>
              <a:t>):</a:t>
            </a:r>
            <a:r>
              <a:rPr lang="fr-CA" sz="12000" u="sng" dirty="0" smtClean="0">
                <a:solidFill>
                  <a:schemeClr val="bg1"/>
                </a:solidFill>
                <a:latin typeface="Comic Sans MS" pitchFamily="66" charset="0"/>
              </a:rPr>
              <a:t>			</a:t>
            </a:r>
          </a:p>
          <a:p>
            <a:pPr marL="0" indent="0">
              <a:buNone/>
            </a:pPr>
            <a:r>
              <a:rPr lang="fr-CA" sz="12000" dirty="0" smtClean="0">
                <a:solidFill>
                  <a:schemeClr val="bg1"/>
                </a:solidFill>
                <a:latin typeface="Comic Sans MS" pitchFamily="66" charset="0"/>
              </a:rPr>
              <a:t>Réponse </a:t>
            </a:r>
            <a:r>
              <a:rPr lang="fr-CA" sz="12000" dirty="0">
                <a:solidFill>
                  <a:schemeClr val="bg1"/>
                </a:solidFill>
                <a:latin typeface="Comic Sans MS" pitchFamily="66" charset="0"/>
              </a:rPr>
              <a:t>(</a:t>
            </a:r>
            <a:r>
              <a:rPr lang="fr-CA" sz="12000" dirty="0" err="1" smtClean="0">
                <a:solidFill>
                  <a:schemeClr val="bg1"/>
                </a:solidFill>
                <a:latin typeface="Comic Sans MS" pitchFamily="66" charset="0"/>
              </a:rPr>
              <a:t>tante,oncle</a:t>
            </a:r>
            <a:r>
              <a:rPr lang="fr-CA" sz="12000" dirty="0" smtClean="0">
                <a:solidFill>
                  <a:schemeClr val="bg1"/>
                </a:solidFill>
                <a:latin typeface="Comic Sans MS" pitchFamily="66" charset="0"/>
              </a:rPr>
              <a:t>): </a:t>
            </a:r>
            <a:r>
              <a:rPr lang="fr-CA" sz="12000" u="sng" dirty="0" smtClean="0">
                <a:solidFill>
                  <a:schemeClr val="bg1"/>
                </a:solidFill>
                <a:latin typeface="Comic Sans MS" pitchFamily="66" charset="0"/>
              </a:rPr>
              <a:t>					</a:t>
            </a:r>
          </a:p>
          <a:p>
            <a:pPr marL="0" indent="0">
              <a:buNone/>
            </a:pPr>
            <a:r>
              <a:rPr lang="fr-CA" sz="12000" dirty="0" smtClean="0">
                <a:solidFill>
                  <a:schemeClr val="bg1"/>
                </a:solidFill>
                <a:latin typeface="Comic Sans MS" pitchFamily="66" charset="0"/>
              </a:rPr>
              <a:t>Réponse de ma grande cousine confirmée: </a:t>
            </a:r>
            <a:r>
              <a:rPr lang="fr-CA" sz="12000" u="sng" dirty="0" smtClean="0">
                <a:solidFill>
                  <a:schemeClr val="bg1"/>
                </a:solidFill>
                <a:latin typeface="Comic Sans MS" pitchFamily="66" charset="0"/>
              </a:rPr>
              <a:t>	</a:t>
            </a:r>
            <a:endParaRPr lang="fr-CA" sz="12000" dirty="0" smtClean="0">
              <a:solidFill>
                <a:schemeClr val="bg1"/>
              </a:solidFill>
              <a:latin typeface="Comic Sans MS" pitchFamily="66" charset="0"/>
            </a:endParaRPr>
          </a:p>
          <a:p>
            <a:pPr marL="0" indent="0">
              <a:buNone/>
            </a:pPr>
            <a:endParaRPr lang="fr-CA" sz="12000" dirty="0" smtClean="0">
              <a:solidFill>
                <a:schemeClr val="bg1"/>
              </a:solidFill>
              <a:latin typeface="Comic Sans MS" pitchFamily="66" charset="0"/>
            </a:endParaRPr>
          </a:p>
          <a:p>
            <a:pPr marL="0" indent="0" algn="just">
              <a:buNone/>
            </a:pPr>
            <a:r>
              <a:rPr lang="fr-CA" sz="12000" dirty="0" smtClean="0">
                <a:solidFill>
                  <a:schemeClr val="bg1"/>
                </a:solidFill>
                <a:latin typeface="Comic Sans MS" pitchFamily="66" charset="0"/>
              </a:rPr>
              <a:t>Tu choisis au moins 3 personnes que tu veux dans ton entourage. Je le répète, c’est un sondage, il n’y a pas de bonne ou de mauvaise réponse.</a:t>
            </a:r>
          </a:p>
          <a:p>
            <a:pPr algn="ctr">
              <a:buNone/>
            </a:pPr>
            <a:endParaRPr lang="fr-CA" sz="12800" dirty="0" smtClean="0">
              <a:solidFill>
                <a:schemeClr val="bg1"/>
              </a:solidFill>
              <a:latin typeface="Comic Sans MS" pitchFamily="66" charset="0"/>
            </a:endParaRPr>
          </a:p>
          <a:p>
            <a:pPr algn="ctr">
              <a:buNone/>
            </a:pPr>
            <a:endParaRPr lang="fr-CA" dirty="0" smtClean="0">
              <a:solidFill>
                <a:schemeClr val="bg1"/>
              </a:solidFill>
              <a:latin typeface="Comic Sans MS" pitchFamily="66" charset="0"/>
            </a:endParaRPr>
          </a:p>
        </p:txBody>
      </p:sp>
      <p:sp>
        <p:nvSpPr>
          <p:cNvPr id="4" name="Espace réservé du numéro de diapositive 3"/>
          <p:cNvSpPr>
            <a:spLocks noGrp="1"/>
          </p:cNvSpPr>
          <p:nvPr>
            <p:ph type="sldNum" sz="quarter" idx="12"/>
          </p:nvPr>
        </p:nvSpPr>
        <p:spPr/>
        <p:txBody>
          <a:bodyPr/>
          <a:lstStyle/>
          <a:p>
            <a:fld id="{48419280-9FC5-41EC-89B5-C08BEFD41360}" type="slidenum">
              <a:rPr lang="fr-CA" smtClean="0"/>
              <a:pPr/>
              <a:t>23</a:t>
            </a:fld>
            <a:endParaRPr lang="fr-CA" dirty="0"/>
          </a:p>
        </p:txBody>
      </p:sp>
    </p:spTree>
    <p:extLst>
      <p:ext uri="{BB962C8B-B14F-4D97-AF65-F5344CB8AC3E}">
        <p14:creationId xmlns:p14="http://schemas.microsoft.com/office/powerpoint/2010/main" val="37235865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IBM\Local Settings\Temporary Internet Files\Content.IE5\3ZTNXH7Q\MP900442466[1].jpg"/>
          <p:cNvPicPr>
            <a:picLocks noChangeAspect="1" noChangeArrowheads="1"/>
          </p:cNvPicPr>
          <p:nvPr/>
        </p:nvPicPr>
        <p:blipFill>
          <a:blip r:embed="rId2" cstate="print"/>
          <a:srcRect b="14583"/>
          <a:stretch>
            <a:fillRect/>
          </a:stretch>
        </p:blipFill>
        <p:spPr bwMode="auto">
          <a:xfrm>
            <a:off x="5143504" y="0"/>
            <a:ext cx="4000496" cy="6858000"/>
          </a:xfrm>
          <a:prstGeom prst="rect">
            <a:avLst/>
          </a:prstGeom>
          <a:noFill/>
        </p:spPr>
      </p:pic>
      <p:sp>
        <p:nvSpPr>
          <p:cNvPr id="5" name="ZoneTexte 4"/>
          <p:cNvSpPr txBox="1"/>
          <p:nvPr/>
        </p:nvSpPr>
        <p:spPr>
          <a:xfrm>
            <a:off x="214282" y="0"/>
            <a:ext cx="4929190" cy="6555641"/>
          </a:xfrm>
          <a:prstGeom prst="rect">
            <a:avLst/>
          </a:prstGeom>
          <a:noFill/>
        </p:spPr>
        <p:txBody>
          <a:bodyPr wrap="square" rtlCol="0">
            <a:spAutoFit/>
          </a:bodyPr>
          <a:lstStyle/>
          <a:p>
            <a:pPr algn="just"/>
            <a:r>
              <a:rPr lang="fr-CA" sz="3000" dirty="0" smtClean="0">
                <a:latin typeface="Comic Sans MS" pitchFamily="66" charset="0"/>
              </a:rPr>
              <a:t>En terminant,</a:t>
            </a:r>
          </a:p>
          <a:p>
            <a:pPr algn="just"/>
            <a:r>
              <a:rPr lang="fr-CA" sz="3000" dirty="0" smtClean="0">
                <a:latin typeface="Comic Sans MS" pitchFamily="66" charset="0"/>
              </a:rPr>
              <a:t>je t’invite à réciter</a:t>
            </a:r>
          </a:p>
          <a:p>
            <a:pPr algn="just"/>
            <a:r>
              <a:rPr lang="fr-CA" sz="3000" dirty="0" smtClean="0">
                <a:latin typeface="Comic Sans MS" pitchFamily="66" charset="0"/>
              </a:rPr>
              <a:t>une courte prière. </a:t>
            </a:r>
          </a:p>
          <a:p>
            <a:pPr algn="just"/>
            <a:r>
              <a:rPr lang="fr-CA" sz="3000" dirty="0" smtClean="0">
                <a:latin typeface="Comic Sans MS" pitchFamily="66" charset="0"/>
              </a:rPr>
              <a:t>Tu la trouveras</a:t>
            </a:r>
          </a:p>
          <a:p>
            <a:pPr algn="just"/>
            <a:r>
              <a:rPr lang="fr-CA" sz="3000" dirty="0" smtClean="0">
                <a:latin typeface="Comic Sans MS" pitchFamily="66" charset="0"/>
              </a:rPr>
              <a:t>dans la prochaine diapo.</a:t>
            </a:r>
          </a:p>
          <a:p>
            <a:pPr algn="just"/>
            <a:endParaRPr lang="fr-CA" sz="3000" dirty="0" smtClean="0">
              <a:latin typeface="Comic Sans MS" pitchFamily="66" charset="0"/>
            </a:endParaRPr>
          </a:p>
          <a:p>
            <a:pPr algn="just"/>
            <a:r>
              <a:rPr lang="fr-CA" sz="3000" dirty="0" smtClean="0">
                <a:latin typeface="Comic Sans MS" pitchFamily="66" charset="0"/>
              </a:rPr>
              <a:t>Tu peux la lire dans</a:t>
            </a:r>
          </a:p>
          <a:p>
            <a:pPr algn="just"/>
            <a:r>
              <a:rPr lang="fr-CA" sz="3000" dirty="0" smtClean="0">
                <a:latin typeface="Comic Sans MS" pitchFamily="66" charset="0"/>
              </a:rPr>
              <a:t>ta tête ou à haute voix</a:t>
            </a:r>
          </a:p>
          <a:p>
            <a:pPr algn="just"/>
            <a:r>
              <a:rPr lang="fr-CA" sz="3000" dirty="0" smtClean="0">
                <a:latin typeface="Comic Sans MS" pitchFamily="66" charset="0"/>
              </a:rPr>
              <a:t>pour qu’elle résonne</a:t>
            </a:r>
          </a:p>
          <a:p>
            <a:pPr algn="just"/>
            <a:r>
              <a:rPr lang="fr-CA" sz="3000" dirty="0" smtClean="0">
                <a:latin typeface="Comic Sans MS" pitchFamily="66" charset="0"/>
              </a:rPr>
              <a:t>dans ton cœur.</a:t>
            </a:r>
          </a:p>
          <a:p>
            <a:pPr algn="just"/>
            <a:endParaRPr lang="fr-CA" sz="3000" dirty="0" smtClean="0">
              <a:latin typeface="Comic Sans MS" pitchFamily="66" charset="0"/>
            </a:endParaRPr>
          </a:p>
          <a:p>
            <a:pPr algn="just"/>
            <a:r>
              <a:rPr lang="fr-CA" sz="3000" dirty="0" smtClean="0">
                <a:latin typeface="Comic Sans MS" pitchFamily="66" charset="0"/>
              </a:rPr>
              <a:t>Allume une chandelle </a:t>
            </a:r>
          </a:p>
          <a:p>
            <a:pPr algn="just"/>
            <a:r>
              <a:rPr lang="fr-CA" sz="3000" dirty="0" smtClean="0">
                <a:latin typeface="Comic Sans MS" pitchFamily="66" charset="0"/>
              </a:rPr>
              <a:t>si tu veux. Tu peux faire</a:t>
            </a:r>
          </a:p>
          <a:p>
            <a:pPr algn="just"/>
            <a:r>
              <a:rPr lang="fr-CA" sz="3000" dirty="0" smtClean="0">
                <a:latin typeface="Comic Sans MS" pitchFamily="66" charset="0"/>
              </a:rPr>
              <a:t>ton signe de la croix.</a:t>
            </a:r>
            <a:endParaRPr lang="fr-CA" sz="3000" dirty="0">
              <a:latin typeface="Comic Sans MS" pitchFamily="66" charset="0"/>
            </a:endParaRP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24</a:t>
            </a:fld>
            <a:endParaRPr lang="fr-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IBM\Local Settings\Temporary Internet Files\Content.IE5\713E1JPW\MP900177811[1].jpg"/>
          <p:cNvPicPr>
            <a:picLocks noChangeAspect="1" noChangeArrowheads="1"/>
          </p:cNvPicPr>
          <p:nvPr/>
        </p:nvPicPr>
        <p:blipFill>
          <a:blip r:embed="rId2" cstate="print"/>
          <a:srcRect/>
          <a:stretch>
            <a:fillRect/>
          </a:stretch>
        </p:blipFill>
        <p:spPr bwMode="auto">
          <a:xfrm>
            <a:off x="0" y="0"/>
            <a:ext cx="4214810" cy="6858000"/>
          </a:xfrm>
          <a:prstGeom prst="rect">
            <a:avLst/>
          </a:prstGeom>
          <a:noFill/>
        </p:spPr>
      </p:pic>
      <p:sp>
        <p:nvSpPr>
          <p:cNvPr id="5" name="ZoneTexte 4"/>
          <p:cNvSpPr txBox="1"/>
          <p:nvPr/>
        </p:nvSpPr>
        <p:spPr>
          <a:xfrm>
            <a:off x="4429124" y="214290"/>
            <a:ext cx="4917693" cy="5986254"/>
          </a:xfrm>
          <a:prstGeom prst="rect">
            <a:avLst/>
          </a:prstGeom>
          <a:noFill/>
        </p:spPr>
        <p:txBody>
          <a:bodyPr wrap="none" rtlCol="0">
            <a:spAutoFit/>
          </a:bodyPr>
          <a:lstStyle/>
          <a:p>
            <a:pPr algn="just"/>
            <a:endParaRPr lang="fr-CA" sz="500" dirty="0" smtClean="0"/>
          </a:p>
          <a:p>
            <a:pPr algn="just"/>
            <a:r>
              <a:rPr lang="fr-CA" sz="2800" dirty="0" smtClean="0"/>
              <a:t>Mon Dieu</a:t>
            </a:r>
          </a:p>
          <a:p>
            <a:pPr algn="just"/>
            <a:r>
              <a:rPr lang="fr-CA" sz="2800" dirty="0" smtClean="0"/>
              <a:t>je te prie toi qui est ESPRIT.</a:t>
            </a:r>
          </a:p>
          <a:p>
            <a:pPr algn="just"/>
            <a:endParaRPr lang="fr-CA" sz="1400" dirty="0" smtClean="0"/>
          </a:p>
          <a:p>
            <a:pPr algn="just"/>
            <a:r>
              <a:rPr lang="fr-CA" sz="2800" dirty="0" smtClean="0"/>
              <a:t>Viens, Esprit Saint</a:t>
            </a:r>
          </a:p>
          <a:p>
            <a:pPr algn="just"/>
            <a:r>
              <a:rPr lang="fr-CA" sz="2800" dirty="0" smtClean="0"/>
              <a:t>m’éclairer et m’accompagner</a:t>
            </a:r>
          </a:p>
          <a:p>
            <a:pPr algn="just"/>
            <a:r>
              <a:rPr lang="fr-CA" sz="2800" dirty="0" smtClean="0"/>
              <a:t>dans ma démarche </a:t>
            </a:r>
          </a:p>
          <a:p>
            <a:pPr algn="just"/>
            <a:r>
              <a:rPr lang="fr-CA" sz="2800" dirty="0" smtClean="0"/>
              <a:t>vers la confirmation.</a:t>
            </a:r>
          </a:p>
          <a:p>
            <a:pPr algn="just"/>
            <a:endParaRPr lang="fr-CA" sz="1400" dirty="0" smtClean="0"/>
          </a:p>
          <a:p>
            <a:pPr algn="just"/>
            <a:r>
              <a:rPr lang="fr-CA" sz="2800" dirty="0" smtClean="0"/>
              <a:t>Je veux être une bonne terre</a:t>
            </a:r>
          </a:p>
          <a:p>
            <a:pPr algn="just"/>
            <a:r>
              <a:rPr lang="fr-CA" sz="2800" dirty="0" smtClean="0"/>
              <a:t>pour que tu y déposes tes dons.</a:t>
            </a:r>
          </a:p>
          <a:p>
            <a:pPr algn="just"/>
            <a:r>
              <a:rPr lang="fr-CA" sz="2800" dirty="0" smtClean="0"/>
              <a:t>Ils feront de moi une personne</a:t>
            </a:r>
          </a:p>
          <a:p>
            <a:pPr algn="just"/>
            <a:r>
              <a:rPr lang="fr-CA" sz="2800" dirty="0" smtClean="0"/>
              <a:t>capable d’être «Sel de la terre »</a:t>
            </a:r>
          </a:p>
          <a:p>
            <a:pPr algn="just"/>
            <a:r>
              <a:rPr lang="fr-CA" sz="2800" dirty="0" smtClean="0"/>
              <a:t>et «Lumière du monde ». </a:t>
            </a:r>
          </a:p>
          <a:p>
            <a:pPr algn="just"/>
            <a:endParaRPr lang="fr-CA" sz="1400" dirty="0" smtClean="0"/>
          </a:p>
          <a:p>
            <a:pPr algn="just"/>
            <a:r>
              <a:rPr lang="fr-CA" sz="2800" dirty="0" smtClean="0"/>
              <a:t>Amen.</a:t>
            </a: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25</a:t>
            </a:fld>
            <a:endParaRPr lang="fr-C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7295" y="1714488"/>
            <a:ext cx="6917278" cy="1477328"/>
          </a:xfrm>
          <a:prstGeom prst="rect">
            <a:avLst/>
          </a:prstGeom>
          <a:noFill/>
        </p:spPr>
        <p:txBody>
          <a:bodyPr wrap="none" rtlCol="0">
            <a:spAutoFit/>
          </a:bodyPr>
          <a:lstStyle/>
          <a:p>
            <a:r>
              <a:rPr lang="fr-CA" sz="3000" dirty="0" smtClean="0">
                <a:latin typeface="Comic Sans MS" pitchFamily="66" charset="0"/>
              </a:rPr>
              <a:t>D’avoir lu les textes bibliques </a:t>
            </a:r>
          </a:p>
          <a:p>
            <a:r>
              <a:rPr lang="fr-CA" sz="3000" dirty="0" smtClean="0">
                <a:latin typeface="Comic Sans MS" pitchFamily="66" charset="0"/>
              </a:rPr>
              <a:t>et d’avoir répondu </a:t>
            </a:r>
          </a:p>
          <a:p>
            <a:r>
              <a:rPr lang="fr-CA" sz="3000" dirty="0" smtClean="0">
                <a:latin typeface="Comic Sans MS" pitchFamily="66" charset="0"/>
              </a:rPr>
              <a:t>aux questions des diapositives bleues.</a:t>
            </a:r>
            <a:endParaRPr lang="fr-CA" sz="3000" dirty="0">
              <a:latin typeface="Comic Sans MS" pitchFamily="66" charset="0"/>
            </a:endParaRPr>
          </a:p>
        </p:txBody>
      </p:sp>
      <p:sp>
        <p:nvSpPr>
          <p:cNvPr id="9" name="ZoneTexte 8"/>
          <p:cNvSpPr txBox="1"/>
          <p:nvPr/>
        </p:nvSpPr>
        <p:spPr>
          <a:xfrm>
            <a:off x="1487295" y="3363590"/>
            <a:ext cx="7540847" cy="2000548"/>
          </a:xfrm>
          <a:prstGeom prst="rect">
            <a:avLst/>
          </a:prstGeom>
          <a:noFill/>
        </p:spPr>
        <p:txBody>
          <a:bodyPr wrap="none" rtlCol="0">
            <a:spAutoFit/>
          </a:bodyPr>
          <a:lstStyle/>
          <a:p>
            <a:r>
              <a:rPr lang="fr-CA" sz="3000" dirty="0" smtClean="0">
                <a:latin typeface="Comic Sans MS" pitchFamily="66" charset="0"/>
              </a:rPr>
              <a:t>D’écrire tes réponses</a:t>
            </a:r>
          </a:p>
          <a:p>
            <a:r>
              <a:rPr lang="fr-CA" sz="3000" dirty="0" smtClean="0">
                <a:latin typeface="Comic Sans MS" pitchFamily="66" charset="0"/>
              </a:rPr>
              <a:t>dans le document Word.</a:t>
            </a:r>
          </a:p>
          <a:p>
            <a:r>
              <a:rPr lang="fr-CA" sz="3200" dirty="0" smtClean="0">
                <a:latin typeface="Comic Sans MS" pitchFamily="66" charset="0"/>
              </a:rPr>
              <a:t>N’oublie pas de m’envoyer les réponses</a:t>
            </a:r>
          </a:p>
          <a:p>
            <a:r>
              <a:rPr lang="fr-CA" sz="3200" dirty="0" smtClean="0">
                <a:latin typeface="Comic Sans MS" pitchFamily="66" charset="0"/>
              </a:rPr>
              <a:t>à ton sondage.</a:t>
            </a:r>
          </a:p>
        </p:txBody>
      </p:sp>
      <p:sp>
        <p:nvSpPr>
          <p:cNvPr id="10" name="ZoneTexte 9"/>
          <p:cNvSpPr txBox="1"/>
          <p:nvPr/>
        </p:nvSpPr>
        <p:spPr>
          <a:xfrm>
            <a:off x="1426823" y="5591869"/>
            <a:ext cx="7717177" cy="1015663"/>
          </a:xfrm>
          <a:prstGeom prst="rect">
            <a:avLst/>
          </a:prstGeom>
          <a:noFill/>
        </p:spPr>
        <p:txBody>
          <a:bodyPr wrap="none" rtlCol="0">
            <a:spAutoFit/>
          </a:bodyPr>
          <a:lstStyle/>
          <a:p>
            <a:pPr algn="ctr"/>
            <a:r>
              <a:rPr lang="fr-CA" sz="3000" dirty="0" smtClean="0">
                <a:latin typeface="Comic Sans MS" pitchFamily="66" charset="0"/>
              </a:rPr>
              <a:t>Envoie-moi ton message avec tes réponses</a:t>
            </a:r>
          </a:p>
          <a:p>
            <a:r>
              <a:rPr lang="fr-CA" sz="3000" dirty="0" smtClean="0">
                <a:latin typeface="Comic Sans MS" pitchFamily="66" charset="0"/>
              </a:rPr>
              <a:t>et l’image que tu as trouvée!</a:t>
            </a:r>
            <a:endParaRPr lang="fr-CA" sz="3000" dirty="0">
              <a:latin typeface="Comic Sans MS" pitchFamily="66" charset="0"/>
            </a:endParaRPr>
          </a:p>
        </p:txBody>
      </p:sp>
      <p:pic>
        <p:nvPicPr>
          <p:cNvPr id="9221" name="Picture 5" descr="C:\Documents and Settings\IBM\Local Settings\Temporary Internet Files\Content.IE5\CPPWRCSI\MC900298305[1].wmf"/>
          <p:cNvPicPr>
            <a:picLocks noChangeAspect="1" noChangeArrowheads="1"/>
          </p:cNvPicPr>
          <p:nvPr/>
        </p:nvPicPr>
        <p:blipFill>
          <a:blip r:embed="rId2" cstate="print"/>
          <a:srcRect/>
          <a:stretch>
            <a:fillRect/>
          </a:stretch>
        </p:blipFill>
        <p:spPr bwMode="auto">
          <a:xfrm>
            <a:off x="359671" y="5364138"/>
            <a:ext cx="1000132" cy="1215525"/>
          </a:xfrm>
          <a:prstGeom prst="rect">
            <a:avLst/>
          </a:prstGeom>
          <a:noFill/>
        </p:spPr>
      </p:pic>
      <p:sp>
        <p:nvSpPr>
          <p:cNvPr id="12" name="ZoneTexte 11"/>
          <p:cNvSpPr txBox="1"/>
          <p:nvPr/>
        </p:nvSpPr>
        <p:spPr>
          <a:xfrm>
            <a:off x="1142976" y="357166"/>
            <a:ext cx="7186583" cy="1200329"/>
          </a:xfrm>
          <a:prstGeom prst="rect">
            <a:avLst/>
          </a:prstGeom>
          <a:noFill/>
        </p:spPr>
        <p:txBody>
          <a:bodyPr wrap="none" rtlCol="0">
            <a:spAutoFit/>
          </a:bodyPr>
          <a:lstStyle/>
          <a:p>
            <a:pPr algn="ctr"/>
            <a:r>
              <a:rPr lang="fr-CA" sz="3600" b="1" dirty="0" smtClean="0">
                <a:latin typeface="Comic Sans MS" pitchFamily="66" charset="0"/>
              </a:rPr>
              <a:t>Voici la fin de notre 2</a:t>
            </a:r>
            <a:r>
              <a:rPr lang="fr-CA" sz="3600" b="1" baseline="30000" dirty="0" smtClean="0">
                <a:latin typeface="Comic Sans MS" pitchFamily="66" charset="0"/>
              </a:rPr>
              <a:t>ème</a:t>
            </a:r>
            <a:r>
              <a:rPr lang="fr-CA" sz="3600" b="1" dirty="0" smtClean="0">
                <a:latin typeface="Comic Sans MS" pitchFamily="66" charset="0"/>
              </a:rPr>
              <a:t> CLIC!</a:t>
            </a:r>
          </a:p>
          <a:p>
            <a:pPr algn="ctr"/>
            <a:r>
              <a:rPr lang="fr-CA" sz="3600" b="1" dirty="0" smtClean="0">
                <a:latin typeface="Comic Sans MS" pitchFamily="66" charset="0"/>
              </a:rPr>
              <a:t>N’oublie pas:</a:t>
            </a:r>
            <a:endParaRPr lang="fr-CA" sz="3600" b="1" dirty="0">
              <a:latin typeface="Comic Sans MS" pitchFamily="66" charset="0"/>
            </a:endParaRPr>
          </a:p>
        </p:txBody>
      </p:sp>
      <p:pic>
        <p:nvPicPr>
          <p:cNvPr id="32770" name="Picture 2" descr="C:\Documents and Settings\IBM\Local Settings\Temporary Internet Files\Content.IE5\Q0NBHGWT\MC900234427[1].wmf"/>
          <p:cNvPicPr>
            <a:picLocks noChangeAspect="1" noChangeArrowheads="1"/>
          </p:cNvPicPr>
          <p:nvPr/>
        </p:nvPicPr>
        <p:blipFill>
          <a:blip r:embed="rId3" cstate="print"/>
          <a:srcRect/>
          <a:stretch>
            <a:fillRect/>
          </a:stretch>
        </p:blipFill>
        <p:spPr bwMode="auto">
          <a:xfrm>
            <a:off x="137688" y="3501008"/>
            <a:ext cx="1349607" cy="1428760"/>
          </a:xfrm>
          <a:prstGeom prst="rect">
            <a:avLst/>
          </a:prstGeom>
          <a:noFill/>
        </p:spPr>
      </p:pic>
      <p:sp>
        <p:nvSpPr>
          <p:cNvPr id="11" name="Espace réservé du numéro de diapositive 10"/>
          <p:cNvSpPr>
            <a:spLocks noGrp="1"/>
          </p:cNvSpPr>
          <p:nvPr>
            <p:ph type="sldNum" sz="quarter" idx="12"/>
          </p:nvPr>
        </p:nvSpPr>
        <p:spPr/>
        <p:txBody>
          <a:bodyPr/>
          <a:lstStyle/>
          <a:p>
            <a:fld id="{48419280-9FC5-41EC-89B5-C08BEFD41360}" type="slidenum">
              <a:rPr lang="fr-CA" smtClean="0"/>
              <a:pPr/>
              <a:t>26</a:t>
            </a:fld>
            <a:endParaRPr lang="fr-CA" dirty="0"/>
          </a:p>
        </p:txBody>
      </p:sp>
      <p:pic>
        <p:nvPicPr>
          <p:cNvPr id="13" name="Picture 4" descr="C:\Documents and Settings\IBM\Local Settings\Temporary Internet Files\Content.IE5\6LGGB05J\MC900440428[1].wmf"/>
          <p:cNvPicPr>
            <a:picLocks noChangeAspect="1" noChangeArrowheads="1"/>
          </p:cNvPicPr>
          <p:nvPr/>
        </p:nvPicPr>
        <p:blipFill>
          <a:blip r:embed="rId4" cstate="print"/>
          <a:srcRect/>
          <a:stretch>
            <a:fillRect/>
          </a:stretch>
        </p:blipFill>
        <p:spPr bwMode="auto">
          <a:xfrm>
            <a:off x="122277" y="1785925"/>
            <a:ext cx="1174869" cy="1237157"/>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48" y="928670"/>
            <a:ext cx="7758854" cy="2308324"/>
          </a:xfrm>
          <a:prstGeom prst="rect">
            <a:avLst/>
          </a:prstGeom>
          <a:noFill/>
        </p:spPr>
        <p:txBody>
          <a:bodyPr wrap="none" rtlCol="0">
            <a:spAutoFit/>
          </a:bodyPr>
          <a:lstStyle/>
          <a:p>
            <a:pPr algn="ctr"/>
            <a:r>
              <a:rPr lang="fr-CA" sz="3600" dirty="0" smtClean="0">
                <a:latin typeface="Comic Sans MS" pitchFamily="66" charset="0"/>
              </a:rPr>
              <a:t>À bientôt!</a:t>
            </a:r>
          </a:p>
          <a:p>
            <a:pPr algn="ctr"/>
            <a:endParaRPr lang="fr-CA" sz="3600" dirty="0" smtClean="0">
              <a:latin typeface="Comic Sans MS" pitchFamily="66" charset="0"/>
            </a:endParaRPr>
          </a:p>
          <a:p>
            <a:pPr algn="ctr"/>
            <a:r>
              <a:rPr lang="fr-CA" sz="3600" dirty="0" smtClean="0">
                <a:latin typeface="Comic Sans MS" pitchFamily="66" charset="0"/>
              </a:rPr>
              <a:t>Si tu as des questions, n’hésite pas!</a:t>
            </a:r>
          </a:p>
          <a:p>
            <a:pPr algn="ctr"/>
            <a:r>
              <a:rPr lang="fr-CA" sz="3600" dirty="0" smtClean="0">
                <a:latin typeface="Comic Sans MS" pitchFamily="66" charset="0"/>
              </a:rPr>
              <a:t>Contacte-moi!</a:t>
            </a:r>
            <a:endParaRPr lang="fr-CA" sz="3600" dirty="0">
              <a:latin typeface="Comic Sans MS" pitchFamily="66" charset="0"/>
            </a:endParaRPr>
          </a:p>
        </p:txBody>
      </p:sp>
      <p:sp>
        <p:nvSpPr>
          <p:cNvPr id="6" name="Espace réservé du numéro de diapositive 5"/>
          <p:cNvSpPr>
            <a:spLocks noGrp="1"/>
          </p:cNvSpPr>
          <p:nvPr>
            <p:ph type="sldNum" sz="quarter" idx="12"/>
          </p:nvPr>
        </p:nvSpPr>
        <p:spPr/>
        <p:txBody>
          <a:bodyPr/>
          <a:lstStyle/>
          <a:p>
            <a:fld id="{48419280-9FC5-41EC-89B5-C08BEFD41360}" type="slidenum">
              <a:rPr lang="fr-CA" smtClean="0"/>
              <a:pPr/>
              <a:t>27</a:t>
            </a:fld>
            <a:endParaRPr lang="fr-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IBM\Local Settings\Temporary Internet Files\Content.IE5\OETF9NT6\MC900436073[1].wmf"/>
          <p:cNvPicPr>
            <a:picLocks noChangeAspect="1" noChangeArrowheads="1"/>
          </p:cNvPicPr>
          <p:nvPr/>
        </p:nvPicPr>
        <p:blipFill>
          <a:blip r:embed="rId2" cstate="print"/>
          <a:srcRect/>
          <a:stretch>
            <a:fillRect/>
          </a:stretch>
        </p:blipFill>
        <p:spPr bwMode="auto">
          <a:xfrm>
            <a:off x="6786578" y="714357"/>
            <a:ext cx="1971676" cy="1985368"/>
          </a:xfrm>
          <a:prstGeom prst="rect">
            <a:avLst/>
          </a:prstGeom>
          <a:noFill/>
        </p:spPr>
      </p:pic>
      <p:sp>
        <p:nvSpPr>
          <p:cNvPr id="4" name="ZoneTexte 3"/>
          <p:cNvSpPr txBox="1"/>
          <p:nvPr/>
        </p:nvSpPr>
        <p:spPr>
          <a:xfrm>
            <a:off x="285720" y="1571612"/>
            <a:ext cx="8572560" cy="4031873"/>
          </a:xfrm>
          <a:prstGeom prst="rect">
            <a:avLst/>
          </a:prstGeom>
          <a:noFill/>
        </p:spPr>
        <p:txBody>
          <a:bodyPr wrap="square" rtlCol="0">
            <a:spAutoFit/>
          </a:bodyPr>
          <a:lstStyle/>
          <a:p>
            <a:r>
              <a:rPr lang="fr-CA" sz="3200" dirty="0" smtClean="0">
                <a:latin typeface="Comic Sans MS" pitchFamily="66" charset="0"/>
              </a:rPr>
              <a:t>Nous voici à ton CLIC 2! </a:t>
            </a:r>
          </a:p>
          <a:p>
            <a:endParaRPr lang="fr-CA" sz="3200" dirty="0" smtClean="0">
              <a:latin typeface="Comic Sans MS" pitchFamily="66" charset="0"/>
            </a:endParaRPr>
          </a:p>
          <a:p>
            <a:r>
              <a:rPr lang="fr-CA" sz="3200" dirty="0" smtClean="0">
                <a:latin typeface="Comic Sans MS" pitchFamily="66" charset="0"/>
              </a:rPr>
              <a:t>Aujourd’hui, je t’invite à découvrir </a:t>
            </a:r>
          </a:p>
          <a:p>
            <a:r>
              <a:rPr lang="fr-CA" sz="3200" dirty="0">
                <a:latin typeface="Comic Sans MS" pitchFamily="66" charset="0"/>
              </a:rPr>
              <a:t> </a:t>
            </a:r>
            <a:r>
              <a:rPr lang="fr-CA" sz="3200" dirty="0" smtClean="0">
                <a:latin typeface="Comic Sans MS" pitchFamily="66" charset="0"/>
              </a:rPr>
              <a:t>      un peu plus l’Esprit Saint…</a:t>
            </a:r>
          </a:p>
          <a:p>
            <a:endParaRPr lang="fr-CA" sz="3200" dirty="0" smtClean="0">
              <a:latin typeface="Comic Sans MS" pitchFamily="66" charset="0"/>
            </a:endParaRPr>
          </a:p>
          <a:p>
            <a:r>
              <a:rPr lang="fr-CA" sz="3200" dirty="0" smtClean="0">
                <a:latin typeface="Comic Sans MS" pitchFamily="66" charset="0"/>
              </a:rPr>
              <a:t>      …et à lui ouvrir ton cœur!</a:t>
            </a:r>
          </a:p>
          <a:p>
            <a:endParaRPr lang="fr-CA" sz="3200" dirty="0" smtClean="0">
              <a:latin typeface="Comic Sans MS" pitchFamily="66" charset="0"/>
            </a:endParaRPr>
          </a:p>
          <a:p>
            <a:r>
              <a:rPr lang="fr-CA" sz="3200" dirty="0" smtClean="0">
                <a:latin typeface="Comic Sans MS" pitchFamily="66" charset="0"/>
              </a:rPr>
              <a:t>Car l’Esprit Saint peut agir en toi et par toi!</a:t>
            </a: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3</a:t>
            </a:fld>
            <a:endParaRPr lang="fr-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692696"/>
            <a:ext cx="9144000" cy="954107"/>
          </a:xfrm>
          <a:prstGeom prst="rect">
            <a:avLst/>
          </a:prstGeom>
          <a:noFill/>
        </p:spPr>
        <p:txBody>
          <a:bodyPr wrap="square" rtlCol="0">
            <a:spAutoFit/>
          </a:bodyPr>
          <a:lstStyle/>
          <a:p>
            <a:endParaRPr lang="fr-CA" sz="2000" dirty="0" smtClean="0">
              <a:latin typeface="Comic Sans MS" pitchFamily="66" charset="0"/>
            </a:endParaRPr>
          </a:p>
          <a:p>
            <a:pPr algn="ctr"/>
            <a:r>
              <a:rPr lang="fr-CA" sz="3600" b="1" dirty="0" smtClean="0">
                <a:latin typeface="Comic Sans MS" pitchFamily="66" charset="0"/>
              </a:rPr>
              <a:t>Esprit Saint, qui es-tu?</a:t>
            </a:r>
            <a:endParaRPr lang="fr-CA" sz="3600" b="1" dirty="0">
              <a:latin typeface="Comic Sans MS" pitchFamily="66" charset="0"/>
            </a:endParaRPr>
          </a:p>
        </p:txBody>
      </p:sp>
      <p:pic>
        <p:nvPicPr>
          <p:cNvPr id="3076" name="Picture 4" descr="C:\Documents and Settings\IBM\Local Settings\Temporary Internet Files\Content.IE5\2SERVBZL\MC900434403[1].wmf"/>
          <p:cNvPicPr>
            <a:picLocks noChangeAspect="1" noChangeArrowheads="1"/>
          </p:cNvPicPr>
          <p:nvPr/>
        </p:nvPicPr>
        <p:blipFill>
          <a:blip r:embed="rId2" cstate="print"/>
          <a:srcRect/>
          <a:stretch>
            <a:fillRect/>
          </a:stretch>
        </p:blipFill>
        <p:spPr bwMode="auto">
          <a:xfrm>
            <a:off x="3131840" y="1844824"/>
            <a:ext cx="2735927" cy="3832849"/>
          </a:xfrm>
          <a:prstGeom prst="rect">
            <a:avLst/>
          </a:prstGeom>
          <a:noFill/>
        </p:spPr>
      </p:pic>
      <p:sp>
        <p:nvSpPr>
          <p:cNvPr id="5" name="Espace réservé du numéro de diapositive 4"/>
          <p:cNvSpPr>
            <a:spLocks noGrp="1"/>
          </p:cNvSpPr>
          <p:nvPr>
            <p:ph type="sldNum" sz="quarter" idx="12"/>
          </p:nvPr>
        </p:nvSpPr>
        <p:spPr/>
        <p:txBody>
          <a:bodyPr/>
          <a:lstStyle/>
          <a:p>
            <a:fld id="{48419280-9FC5-41EC-89B5-C08BEFD41360}" type="slidenum">
              <a:rPr lang="fr-CA" smtClean="0"/>
              <a:pPr/>
              <a:t>4</a:t>
            </a:fld>
            <a:endParaRPr lang="fr-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357290" y="2852936"/>
            <a:ext cx="6500858" cy="2739211"/>
          </a:xfrm>
          <a:prstGeom prst="rect">
            <a:avLst/>
          </a:prstGeom>
          <a:noFill/>
        </p:spPr>
        <p:txBody>
          <a:bodyPr wrap="square" rtlCol="0">
            <a:spAutoFit/>
          </a:bodyPr>
          <a:lstStyle/>
          <a:p>
            <a:pPr algn="ctr"/>
            <a:r>
              <a:rPr lang="fr-CA" sz="3200" dirty="0" smtClean="0">
                <a:latin typeface="Comic Sans MS" pitchFamily="66" charset="0"/>
              </a:rPr>
              <a:t>Je te propose des énigmes bibliques pour découvrir </a:t>
            </a:r>
          </a:p>
          <a:p>
            <a:pPr algn="ctr"/>
            <a:r>
              <a:rPr lang="fr-CA" sz="3200" dirty="0" smtClean="0">
                <a:latin typeface="Comic Sans MS" pitchFamily="66" charset="0"/>
              </a:rPr>
              <a:t>des choses sur l’Esprit Saint…</a:t>
            </a:r>
          </a:p>
          <a:p>
            <a:endParaRPr lang="fr-CA" sz="1200" dirty="0">
              <a:latin typeface="Comic Sans MS" pitchFamily="66" charset="0"/>
            </a:endParaRPr>
          </a:p>
          <a:p>
            <a:r>
              <a:rPr lang="fr-CA" sz="3200" dirty="0">
                <a:latin typeface="Comic Sans MS" pitchFamily="66" charset="0"/>
              </a:rPr>
              <a:t>	 </a:t>
            </a:r>
            <a:r>
              <a:rPr lang="fr-CA" sz="3200" dirty="0" smtClean="0">
                <a:latin typeface="Comic Sans MS" pitchFamily="66" charset="0"/>
              </a:rPr>
              <a:t>       </a:t>
            </a:r>
            <a:endParaRPr lang="fr-CA" sz="1200" dirty="0" smtClean="0">
              <a:latin typeface="Comic Sans MS" pitchFamily="66" charset="0"/>
            </a:endParaRPr>
          </a:p>
          <a:p>
            <a:r>
              <a:rPr lang="fr-CA" sz="1200" dirty="0">
                <a:latin typeface="Comic Sans MS" pitchFamily="66" charset="0"/>
              </a:rPr>
              <a:t>	</a:t>
            </a:r>
            <a:r>
              <a:rPr lang="fr-CA" sz="1200" dirty="0" smtClean="0">
                <a:latin typeface="Comic Sans MS" pitchFamily="66" charset="0"/>
              </a:rPr>
              <a:t>		</a:t>
            </a:r>
            <a:r>
              <a:rPr lang="fr-CA" sz="3200" dirty="0" smtClean="0">
                <a:latin typeface="Comic Sans MS" pitchFamily="66" charset="0"/>
              </a:rPr>
              <a:t>	</a:t>
            </a:r>
            <a:endParaRPr lang="fr-CA" sz="3200" dirty="0">
              <a:latin typeface="Comic Sans MS" pitchFamily="66" charset="0"/>
            </a:endParaRP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5</a:t>
            </a:fld>
            <a:endParaRPr lang="fr-CA" dirty="0"/>
          </a:p>
        </p:txBody>
      </p:sp>
      <p:pic>
        <p:nvPicPr>
          <p:cNvPr id="16" name="Image 15" descr="C:\Documents and Settings\IBM\Local Settings\Temporary Internet Files\Content.IE5\C6GUUCWL\MC900436065[1].wmf"/>
          <p:cNvPicPr/>
          <p:nvPr/>
        </p:nvPicPr>
        <p:blipFill>
          <a:blip r:embed="rId2" cstate="print"/>
          <a:srcRect/>
          <a:stretch>
            <a:fillRect/>
          </a:stretch>
        </p:blipFill>
        <p:spPr bwMode="auto">
          <a:xfrm>
            <a:off x="3284133" y="432052"/>
            <a:ext cx="2512870" cy="24243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75656" y="3672002"/>
            <a:ext cx="6984775" cy="2123658"/>
          </a:xfrm>
          <a:prstGeom prst="rect">
            <a:avLst/>
          </a:prstGeom>
          <a:noFill/>
        </p:spPr>
        <p:txBody>
          <a:bodyPr wrap="square" rtlCol="0">
            <a:spAutoFit/>
          </a:bodyPr>
          <a:lstStyle/>
          <a:p>
            <a:pPr algn="just"/>
            <a:r>
              <a:rPr lang="fr-CA" sz="4400" dirty="0" smtClean="0">
                <a:latin typeface="Comic Sans MS" pitchFamily="66" charset="0"/>
              </a:rPr>
              <a:t>Dans ce CLIC, tu vas lire</a:t>
            </a:r>
          </a:p>
          <a:p>
            <a:r>
              <a:rPr lang="fr-CA" sz="4400" dirty="0" smtClean="0">
                <a:latin typeface="Comic Sans MS" pitchFamily="66" charset="0"/>
              </a:rPr>
              <a:t>des textes qui viennent </a:t>
            </a:r>
          </a:p>
          <a:p>
            <a:r>
              <a:rPr lang="fr-CA" sz="4400" dirty="0" smtClean="0">
                <a:latin typeface="Comic Sans MS" pitchFamily="66" charset="0"/>
              </a:rPr>
              <a:t>de la Bible.</a:t>
            </a: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6</a:t>
            </a:fld>
            <a:endParaRPr lang="fr-CA" dirty="0"/>
          </a:p>
        </p:txBody>
      </p:sp>
      <p:pic>
        <p:nvPicPr>
          <p:cNvPr id="2050"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285720" y="285727"/>
            <a:ext cx="4862344" cy="33862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00034" y="2500306"/>
            <a:ext cx="8286808" cy="3108543"/>
          </a:xfrm>
          <a:prstGeom prst="rect">
            <a:avLst/>
          </a:prstGeom>
          <a:noFill/>
        </p:spPr>
        <p:txBody>
          <a:bodyPr wrap="square" rtlCol="0">
            <a:spAutoFit/>
          </a:bodyPr>
          <a:lstStyle/>
          <a:p>
            <a:pPr algn="ctr"/>
            <a:r>
              <a:rPr lang="fr-CA" sz="2800" dirty="0" smtClean="0">
                <a:latin typeface="Comic Sans MS" pitchFamily="66" charset="0"/>
              </a:rPr>
              <a:t>Tu auras aussi à répondre à des questions à l’aide de la fiche jeune que tu as reçu. </a:t>
            </a:r>
          </a:p>
          <a:p>
            <a:pPr algn="just"/>
            <a:endParaRPr lang="fr-CA" sz="2800" dirty="0" smtClean="0">
              <a:latin typeface="Comic Sans MS" pitchFamily="66" charset="0"/>
            </a:endParaRPr>
          </a:p>
          <a:p>
            <a:pPr algn="ctr"/>
            <a:endParaRPr lang="fr-CA" sz="2800" dirty="0" smtClean="0">
              <a:latin typeface="Comic Sans MS" pitchFamily="66" charset="0"/>
            </a:endParaRPr>
          </a:p>
          <a:p>
            <a:pPr algn="ctr"/>
            <a:r>
              <a:rPr lang="fr-CA" sz="2800" dirty="0" smtClean="0">
                <a:latin typeface="Comic Sans MS" pitchFamily="66" charset="0"/>
              </a:rPr>
              <a:t>Tu m’enverras</a:t>
            </a:r>
          </a:p>
          <a:p>
            <a:pPr algn="ctr"/>
            <a:r>
              <a:rPr lang="fr-CA" sz="2800" dirty="0" smtClean="0">
                <a:latin typeface="Comic Sans MS" pitchFamily="66" charset="0"/>
              </a:rPr>
              <a:t>le document Word </a:t>
            </a:r>
          </a:p>
          <a:p>
            <a:pPr algn="ctr"/>
            <a:r>
              <a:rPr lang="fr-CA" sz="2800" dirty="0" smtClean="0">
                <a:latin typeface="Comic Sans MS" pitchFamily="66" charset="0"/>
              </a:rPr>
              <a:t>que tu attacheras à ton courriel.</a:t>
            </a:r>
            <a:endParaRPr lang="fr-CA" sz="2800" dirty="0">
              <a:latin typeface="Comic Sans MS" pitchFamily="66" charset="0"/>
            </a:endParaRPr>
          </a:p>
        </p:txBody>
      </p:sp>
      <p:sp>
        <p:nvSpPr>
          <p:cNvPr id="7" name="Espace réservé du numéro de diapositive 6"/>
          <p:cNvSpPr>
            <a:spLocks noGrp="1"/>
          </p:cNvSpPr>
          <p:nvPr>
            <p:ph type="sldNum" sz="quarter" idx="12"/>
          </p:nvPr>
        </p:nvSpPr>
        <p:spPr/>
        <p:txBody>
          <a:bodyPr/>
          <a:lstStyle/>
          <a:p>
            <a:fld id="{48419280-9FC5-41EC-89B5-C08BEFD41360}" type="slidenum">
              <a:rPr lang="fr-CA" smtClean="0"/>
              <a:pPr/>
              <a:t>7</a:t>
            </a:fld>
            <a:endParaRPr lang="fr-CA" dirty="0"/>
          </a:p>
        </p:txBody>
      </p:sp>
      <p:pic>
        <p:nvPicPr>
          <p:cNvPr id="3074" name="Picture 2" descr="C:\Documents and Settings\IBM\Local Settings\Temporary Internet Files\Content.IE5\6LGGB05J\MC900053962[1].wmf"/>
          <p:cNvPicPr>
            <a:picLocks noChangeAspect="1" noChangeArrowheads="1"/>
          </p:cNvPicPr>
          <p:nvPr/>
        </p:nvPicPr>
        <p:blipFill>
          <a:blip r:embed="rId2" cstate="print"/>
          <a:srcRect/>
          <a:stretch>
            <a:fillRect/>
          </a:stretch>
        </p:blipFill>
        <p:spPr bwMode="auto">
          <a:xfrm>
            <a:off x="3428992" y="285728"/>
            <a:ext cx="2143140" cy="210218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ZoneTexte 3"/>
          <p:cNvSpPr txBox="1"/>
          <p:nvPr/>
        </p:nvSpPr>
        <p:spPr>
          <a:xfrm>
            <a:off x="357158" y="476672"/>
            <a:ext cx="8512266" cy="4570482"/>
          </a:xfrm>
          <a:prstGeom prst="rect">
            <a:avLst/>
          </a:prstGeom>
          <a:noFill/>
        </p:spPr>
        <p:txBody>
          <a:bodyPr wrap="none" rtlCol="0">
            <a:spAutoFit/>
          </a:bodyPr>
          <a:lstStyle/>
          <a:p>
            <a:pPr algn="ctr">
              <a:lnSpc>
                <a:spcPct val="150000"/>
              </a:lnSpc>
            </a:pPr>
            <a:r>
              <a:rPr lang="fr-CA" sz="3400" dirty="0" smtClean="0">
                <a:latin typeface="Comic Sans MS" pitchFamily="66" charset="0"/>
              </a:rPr>
              <a:t>   </a:t>
            </a:r>
            <a:r>
              <a:rPr lang="fr-CA" sz="3200" dirty="0" smtClean="0">
                <a:solidFill>
                  <a:schemeClr val="bg1"/>
                </a:solidFill>
                <a:latin typeface="Comic Sans MS" pitchFamily="66" charset="0"/>
              </a:rPr>
              <a:t>N’oublie pas!</a:t>
            </a:r>
          </a:p>
          <a:p>
            <a:pPr algn="ctr">
              <a:lnSpc>
                <a:spcPct val="150000"/>
              </a:lnSpc>
            </a:pPr>
            <a:r>
              <a:rPr lang="fr-CA" sz="3200" dirty="0" smtClean="0">
                <a:solidFill>
                  <a:schemeClr val="bg1"/>
                </a:solidFill>
                <a:latin typeface="Comic Sans MS" pitchFamily="66" charset="0"/>
              </a:rPr>
              <a:t>Les diapositives bleues correspondent</a:t>
            </a:r>
          </a:p>
          <a:p>
            <a:pPr algn="ctr">
              <a:lnSpc>
                <a:spcPct val="150000"/>
              </a:lnSpc>
            </a:pPr>
            <a:r>
              <a:rPr lang="fr-CA" sz="3200" dirty="0" smtClean="0">
                <a:solidFill>
                  <a:schemeClr val="bg1"/>
                </a:solidFill>
                <a:latin typeface="Comic Sans MS" pitchFamily="66" charset="0"/>
              </a:rPr>
              <a:t>à une </a:t>
            </a:r>
            <a:r>
              <a:rPr lang="fr-CA" sz="3200" u="sng" dirty="0" smtClean="0">
                <a:solidFill>
                  <a:schemeClr val="bg1"/>
                </a:solidFill>
                <a:latin typeface="Comic Sans MS" pitchFamily="66" charset="0"/>
              </a:rPr>
              <a:t>action</a:t>
            </a:r>
            <a:r>
              <a:rPr lang="fr-CA" sz="3200" dirty="0" smtClean="0">
                <a:solidFill>
                  <a:schemeClr val="bg1"/>
                </a:solidFill>
                <a:latin typeface="Comic Sans MS" pitchFamily="66" charset="0"/>
              </a:rPr>
              <a:t> que tu as à faire </a:t>
            </a:r>
          </a:p>
          <a:p>
            <a:pPr algn="ctr">
              <a:lnSpc>
                <a:spcPct val="150000"/>
              </a:lnSpc>
            </a:pPr>
            <a:r>
              <a:rPr lang="fr-CA" sz="3200" dirty="0" smtClean="0">
                <a:solidFill>
                  <a:schemeClr val="bg1"/>
                </a:solidFill>
                <a:latin typeface="Comic Sans MS" pitchFamily="66" charset="0"/>
              </a:rPr>
              <a:t>ou à une </a:t>
            </a:r>
            <a:r>
              <a:rPr lang="fr-CA" sz="3200" u="sng" dirty="0" smtClean="0">
                <a:solidFill>
                  <a:schemeClr val="bg1"/>
                </a:solidFill>
                <a:latin typeface="Comic Sans MS" pitchFamily="66" charset="0"/>
              </a:rPr>
              <a:t>réponse</a:t>
            </a:r>
            <a:r>
              <a:rPr lang="fr-CA" sz="3200" dirty="0" smtClean="0">
                <a:solidFill>
                  <a:schemeClr val="bg1"/>
                </a:solidFill>
                <a:latin typeface="Comic Sans MS" pitchFamily="66" charset="0"/>
              </a:rPr>
              <a:t> que tu auras à me donner…</a:t>
            </a:r>
          </a:p>
          <a:p>
            <a:pPr algn="ctr">
              <a:lnSpc>
                <a:spcPct val="150000"/>
              </a:lnSpc>
            </a:pPr>
            <a:r>
              <a:rPr lang="fr-CA" sz="3200" dirty="0" smtClean="0">
                <a:solidFill>
                  <a:schemeClr val="bg1"/>
                </a:solidFill>
                <a:latin typeface="Comic Sans MS" pitchFamily="66" charset="0"/>
              </a:rPr>
              <a:t>Lis les diapositives l’une après l’autre</a:t>
            </a:r>
          </a:p>
          <a:p>
            <a:pPr algn="ctr">
              <a:lnSpc>
                <a:spcPct val="150000"/>
              </a:lnSpc>
            </a:pPr>
            <a:r>
              <a:rPr lang="fr-CA" sz="3200" dirty="0" smtClean="0">
                <a:solidFill>
                  <a:schemeClr val="bg1"/>
                </a:solidFill>
                <a:latin typeface="Comic Sans MS" pitchFamily="66" charset="0"/>
              </a:rPr>
              <a:t>et réponds aux questions dans l’ordre.</a:t>
            </a:r>
            <a:endParaRPr lang="fr-CA" sz="3200" dirty="0">
              <a:solidFill>
                <a:schemeClr val="bg1"/>
              </a:solidFill>
              <a:latin typeface="Comic Sans MS" pitchFamily="66" charset="0"/>
            </a:endParaRPr>
          </a:p>
        </p:txBody>
      </p:sp>
      <p:sp>
        <p:nvSpPr>
          <p:cNvPr id="5" name="Espace réservé du numéro de diapositive 4"/>
          <p:cNvSpPr>
            <a:spLocks noGrp="1"/>
          </p:cNvSpPr>
          <p:nvPr>
            <p:ph type="sldNum" sz="quarter" idx="12"/>
          </p:nvPr>
        </p:nvSpPr>
        <p:spPr/>
        <p:txBody>
          <a:bodyPr/>
          <a:lstStyle/>
          <a:p>
            <a:fld id="{48419280-9FC5-41EC-89B5-C08BEFD41360}" type="slidenum">
              <a:rPr lang="fr-CA" smtClean="0"/>
              <a:pPr/>
              <a:t>8</a:t>
            </a:fld>
            <a:endParaRPr lang="fr-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357166"/>
            <a:ext cx="9144000" cy="2923877"/>
          </a:xfrm>
          <a:prstGeom prst="rect">
            <a:avLst/>
          </a:prstGeom>
          <a:noFill/>
        </p:spPr>
        <p:txBody>
          <a:bodyPr wrap="square" rtlCol="0">
            <a:spAutoFit/>
          </a:bodyPr>
          <a:lstStyle/>
          <a:p>
            <a:pPr algn="ctr"/>
            <a:r>
              <a:rPr lang="fr-CA" sz="4000" dirty="0" smtClean="0">
                <a:latin typeface="Comic Sans MS" pitchFamily="66" charset="0"/>
              </a:rPr>
              <a:t>Prépare-toi!</a:t>
            </a:r>
          </a:p>
          <a:p>
            <a:pPr algn="ctr"/>
            <a:r>
              <a:rPr lang="fr-CA" sz="4000" dirty="0" smtClean="0">
                <a:latin typeface="Comic Sans MS" pitchFamily="66" charset="0"/>
              </a:rPr>
              <a:t>Je te lance dans ta recherche</a:t>
            </a:r>
          </a:p>
          <a:p>
            <a:pPr algn="ctr"/>
            <a:r>
              <a:rPr lang="fr-CA" sz="4000" dirty="0" smtClean="0">
                <a:latin typeface="Comic Sans MS" pitchFamily="66" charset="0"/>
              </a:rPr>
              <a:t>pour découvrir l’Esprit Saint!</a:t>
            </a:r>
          </a:p>
          <a:p>
            <a:pPr algn="ctr"/>
            <a:r>
              <a:rPr lang="fr-CA" sz="3200" dirty="0" smtClean="0">
                <a:latin typeface="Comic Sans MS" pitchFamily="66" charset="0"/>
              </a:rPr>
              <a:t>«  je te propose d’ouvrir ta bible pour lire chaque passage »</a:t>
            </a:r>
          </a:p>
        </p:txBody>
      </p:sp>
      <p:sp>
        <p:nvSpPr>
          <p:cNvPr id="12" name="Espace réservé du numéro de diapositive 11"/>
          <p:cNvSpPr>
            <a:spLocks noGrp="1"/>
          </p:cNvSpPr>
          <p:nvPr>
            <p:ph type="sldNum" sz="quarter" idx="12"/>
          </p:nvPr>
        </p:nvSpPr>
        <p:spPr/>
        <p:txBody>
          <a:bodyPr/>
          <a:lstStyle/>
          <a:p>
            <a:fld id="{48419280-9FC5-41EC-89B5-C08BEFD41360}" type="slidenum">
              <a:rPr lang="fr-CA" smtClean="0"/>
              <a:pPr/>
              <a:t>9</a:t>
            </a:fld>
            <a:endParaRPr lang="fr-CA" dirty="0"/>
          </a:p>
        </p:txBody>
      </p:sp>
      <p:pic>
        <p:nvPicPr>
          <p:cNvPr id="7" name="Picture 2" descr="C:\Documents and Settings\IBM\Local Settings\Temporary Internet Files\Content.IE5\T6FQ4G23\MC900250609[1].wmf"/>
          <p:cNvPicPr>
            <a:picLocks noChangeAspect="1" noChangeArrowheads="1"/>
          </p:cNvPicPr>
          <p:nvPr/>
        </p:nvPicPr>
        <p:blipFill>
          <a:blip r:embed="rId2" cstate="print"/>
          <a:srcRect/>
          <a:stretch>
            <a:fillRect/>
          </a:stretch>
        </p:blipFill>
        <p:spPr bwMode="auto">
          <a:xfrm>
            <a:off x="1763688" y="3264500"/>
            <a:ext cx="5284830" cy="3307771"/>
          </a:xfrm>
          <a:prstGeom prst="rect">
            <a:avLst/>
          </a:prstGeom>
          <a:noFill/>
        </p:spPr>
      </p:pic>
      <p:pic>
        <p:nvPicPr>
          <p:cNvPr id="4099" name="Picture 3" descr="C:\Documents and Settings\IBM\Local Settings\Temporary Internet Files\Content.IE5\F2RYNYTR\MC900431629[1].png"/>
          <p:cNvPicPr>
            <a:picLocks noChangeAspect="1" noChangeArrowheads="1"/>
          </p:cNvPicPr>
          <p:nvPr/>
        </p:nvPicPr>
        <p:blipFill>
          <a:blip r:embed="rId3" cstate="print"/>
          <a:srcRect/>
          <a:stretch>
            <a:fillRect/>
          </a:stretch>
        </p:blipFill>
        <p:spPr bwMode="auto">
          <a:xfrm rot="19769145">
            <a:off x="3055117" y="3530631"/>
            <a:ext cx="4486990" cy="340677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TotalTime>
  <Words>1046</Words>
  <Application>Microsoft Office PowerPoint</Application>
  <PresentationFormat>Affichage à l'écran (4:3)</PresentationFormat>
  <Paragraphs>218</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Un dernier défi!</vt:lpstr>
      <vt:lpstr>Ton sondage  (exemple pour la réponse que tu enverras)</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IBM</dc:creator>
  <cp:lastModifiedBy>Utilisateur Windows</cp:lastModifiedBy>
  <cp:revision>92</cp:revision>
  <dcterms:created xsi:type="dcterms:W3CDTF">2012-10-16T18:28:49Z</dcterms:created>
  <dcterms:modified xsi:type="dcterms:W3CDTF">2017-12-14T13:47:23Z</dcterms:modified>
</cp:coreProperties>
</file>