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6" r:id="rId2"/>
    <p:sldId id="299" r:id="rId3"/>
    <p:sldId id="342" r:id="rId4"/>
    <p:sldId id="327" r:id="rId5"/>
    <p:sldId id="343" r:id="rId6"/>
    <p:sldId id="344" r:id="rId7"/>
    <p:sldId id="347" r:id="rId8"/>
    <p:sldId id="345" r:id="rId9"/>
    <p:sldId id="346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61" r:id="rId20"/>
    <p:sldId id="364" r:id="rId21"/>
    <p:sldId id="334" r:id="rId22"/>
    <p:sldId id="357" r:id="rId23"/>
    <p:sldId id="358" r:id="rId24"/>
    <p:sldId id="359" r:id="rId25"/>
    <p:sldId id="336" r:id="rId26"/>
    <p:sldId id="263" r:id="rId27"/>
    <p:sldId id="291" r:id="rId28"/>
    <p:sldId id="36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>
      <p:cViewPr varScale="1">
        <p:scale>
          <a:sx n="61" d="100"/>
          <a:sy n="61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A73D-D330-4C6D-BE06-2A808F284B86}" type="datetimeFigureOut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98AB-9474-4415-870D-636F0831AD2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585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96DF-93E9-4C98-8AFA-255F764F1516}" type="datetimeFigureOut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2DCB-DD3A-45BA-8AF1-D7160F61E4D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35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5D4E-F7F6-4118-B178-9CEF300E4982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8A-4874-400E-A29D-F75DA28DA4F1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94A5-3738-4B90-97C0-957FFF76542E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95B2-5A63-458D-A5E7-EDFFA8FB1ADC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550-3B60-4325-9A42-CB78E5CAD575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2AE6-2239-4C9C-A256-221F47FB9FFE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30E-5B14-42EF-949E-D77B2C76D71F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66D-8FD6-4901-8779-B5890117D783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234E-A266-4AEE-B858-1890B7921CF1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4C7F-BD27-4F3B-877C-53ED75111105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F69-2082-4017-8369-A38B9F074B7F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D5BD-9D31-4ACD-ABE6-827B8BA50BF2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779912" y="476672"/>
            <a:ext cx="41120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Bonjour!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Voici ton 4</a:t>
            </a:r>
            <a:r>
              <a:rPr lang="fr-CA" sz="3200" baseline="30000" dirty="0" smtClean="0">
                <a:latin typeface="Comic Sans MS" pitchFamily="66" charset="0"/>
              </a:rPr>
              <a:t>ième</a:t>
            </a:r>
            <a:r>
              <a:rPr lang="fr-CA" sz="3200" dirty="0" smtClean="0">
                <a:latin typeface="Comic Sans MS" pitchFamily="66" charset="0"/>
              </a:rPr>
              <a:t> CLIC!</a:t>
            </a:r>
            <a:endParaRPr lang="fr-CA" sz="3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5380672"/>
            <a:ext cx="8208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Lis une diapositive à la fois 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et fais ce qui est demandé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loin…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3396802" cy="34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1988840"/>
            <a:ext cx="59766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latin typeface="Comic Sans MS" pitchFamily="66" charset="0"/>
              </a:rPr>
              <a:t>Tu as déjà compris que l’Esprit Saint </a:t>
            </a:r>
            <a:r>
              <a:rPr lang="fr-CA" sz="2800" dirty="0" smtClean="0">
                <a:latin typeface="Comic Sans MS" pitchFamily="66" charset="0"/>
              </a:rPr>
              <a:t>te </a:t>
            </a:r>
            <a:r>
              <a:rPr lang="fr-CA" sz="2800" dirty="0">
                <a:latin typeface="Comic Sans MS" pitchFamily="66" charset="0"/>
              </a:rPr>
              <a:t>comble de dons (de cadeaux).</a:t>
            </a:r>
          </a:p>
          <a:p>
            <a:endParaRPr lang="fr-CA" sz="2800" dirty="0">
              <a:latin typeface="Comic Sans MS" pitchFamily="66" charset="0"/>
            </a:endParaRPr>
          </a:p>
          <a:p>
            <a:r>
              <a:rPr lang="fr-CA" sz="2800" dirty="0">
                <a:latin typeface="Comic Sans MS" pitchFamily="66" charset="0"/>
              </a:rPr>
              <a:t>Recevoir le « téléchargement » de l’Esprit, </a:t>
            </a:r>
            <a:r>
              <a:rPr lang="fr-CA" sz="2800" dirty="0" smtClean="0">
                <a:latin typeface="Comic Sans MS" pitchFamily="66" charset="0"/>
              </a:rPr>
              <a:t>lors </a:t>
            </a:r>
            <a:r>
              <a:rPr lang="fr-CA" sz="2800" dirty="0">
                <a:latin typeface="Comic Sans MS" pitchFamily="66" charset="0"/>
              </a:rPr>
              <a:t>de ta confirmation, </a:t>
            </a:r>
          </a:p>
          <a:p>
            <a:r>
              <a:rPr lang="fr-CA" sz="2800" dirty="0" smtClean="0">
                <a:latin typeface="Comic Sans MS" pitchFamily="66" charset="0"/>
              </a:rPr>
              <a:t>te </a:t>
            </a:r>
            <a:r>
              <a:rPr lang="fr-CA" sz="2800" dirty="0">
                <a:latin typeface="Comic Sans MS" pitchFamily="66" charset="0"/>
              </a:rPr>
              <a:t>lancera en mission!</a:t>
            </a:r>
          </a:p>
        </p:txBody>
      </p:sp>
    </p:spTree>
    <p:extLst>
      <p:ext uri="{BB962C8B-B14F-4D97-AF65-F5344CB8AC3E}">
        <p14:creationId xmlns:p14="http://schemas.microsoft.com/office/powerpoint/2010/main" val="40222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patience…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8195" name="Picture 3" descr="C:\Documents and Settings\IBM\Local Settings\Temporary Internet Files\Content.IE5\MC7FE9A6\MC900424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572032" cy="482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paix…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9218" name="Picture 2" descr="C:\Documents and Settings\IBM\Local Settings\Temporary Internet Files\Content.IE5\J5J7TTLY\MC9004244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5643602" cy="528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bonté…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10244" name="Picture 4" descr="C:\Documents and Settings\IBM\Local Settings\Temporary Internet Files\Content.IE5\ORDNEF2V\MC9000787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00052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857364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Comic Sans MS" pitchFamily="66" charset="0"/>
              </a:rPr>
              <a:t>Un royaume de service…</a:t>
            </a:r>
            <a:endParaRPr lang="fr-CA" sz="48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Diane\Local Settings\Temporary Internet Files\Content.IE5\UZ773JJK\MC9003590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25466"/>
            <a:ext cx="3795641" cy="50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foi</a:t>
            </a:r>
          </a:p>
          <a:p>
            <a:pPr algn="ctr"/>
            <a:r>
              <a:rPr lang="fr-CA" sz="5400" dirty="0" smtClean="0">
                <a:latin typeface="Comic Sans MS" pitchFamily="66" charset="0"/>
              </a:rPr>
              <a:t>et de confiance…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12292" name="Picture 4" descr="C:\Documents and Settings\IBM\Local Settings\Temporary Internet Files\Content.IE5\OETF9NT6\MC9002004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56020"/>
            <a:ext cx="4285046" cy="4302441"/>
          </a:xfrm>
          <a:prstGeom prst="rect">
            <a:avLst/>
          </a:prstGeom>
          <a:noFill/>
        </p:spPr>
      </p:pic>
      <p:pic>
        <p:nvPicPr>
          <p:cNvPr id="6" name="Picture 2" descr="C:\Documents and Settings\IBM\Local Settings\Temporary Internet Files\Content.IE5\I101EG86\MP9004386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0072"/>
            <a:ext cx="3036398" cy="4377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douceur…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13321" name="Picture 9" descr="C:\Documents and Settings\IBM\Local Settings\Temporary Internet Files\Content.IE5\J5J7TTLY\MP9004307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490335" cy="4350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</a:t>
            </a:r>
          </a:p>
          <a:p>
            <a:pPr algn="ctr"/>
            <a:r>
              <a:rPr lang="fr-CA" sz="5400" dirty="0" smtClean="0">
                <a:latin typeface="Comic Sans MS" pitchFamily="66" charset="0"/>
              </a:rPr>
              <a:t>maîtrise de soi..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8" name="Picture 6" descr="C:\Documents and Settings\IBM\Local Settings\Temporary Internet Files\Content.IE5\713E1JPW\MC900440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4214842" cy="428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857364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coloré</a:t>
            </a:r>
          </a:p>
          <a:p>
            <a:pPr algn="ctr"/>
            <a:r>
              <a:rPr lang="fr-CA" sz="5400" dirty="0" smtClean="0">
                <a:latin typeface="Comic Sans MS" pitchFamily="66" charset="0"/>
              </a:rPr>
              <a:t>de toutes les valeurs positives…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15362" name="Picture 2" descr="C:\Documents and Settings\IBM\Local Settings\Temporary Internet Files\Content.IE5\2SERVBZL\MP9004227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714752"/>
            <a:ext cx="2000240" cy="2000240"/>
          </a:xfrm>
          <a:prstGeom prst="rect">
            <a:avLst/>
          </a:prstGeom>
          <a:noFill/>
        </p:spPr>
      </p:pic>
      <p:pic>
        <p:nvPicPr>
          <p:cNvPr id="15363" name="Picture 3" descr="C:\Documents and Settings\IBM\Local Settings\Temporary Internet Files\Content.IE5\713E1JPW\MC9000533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442120" cy="1583344"/>
          </a:xfrm>
          <a:prstGeom prst="rect">
            <a:avLst/>
          </a:prstGeom>
          <a:noFill/>
        </p:spPr>
      </p:pic>
      <p:pic>
        <p:nvPicPr>
          <p:cNvPr id="15364" name="Picture 4" descr="C:\Documents and Settings\IBM\Local Settings\Temporary Internet Files\Content.IE5\OETF9NT6\MP9004065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2285986" cy="1828789"/>
          </a:xfrm>
          <a:prstGeom prst="rect">
            <a:avLst/>
          </a:prstGeom>
          <a:noFill/>
        </p:spPr>
      </p:pic>
      <p:pic>
        <p:nvPicPr>
          <p:cNvPr id="15365" name="Picture 5" descr="C:\Documents and Settings\IBM\Local Settings\Temporary Internet Files\Content.IE5\2SERVBZL\MC9004377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04"/>
            <a:ext cx="1863725" cy="1695450"/>
          </a:xfrm>
          <a:prstGeom prst="rect">
            <a:avLst/>
          </a:prstGeom>
          <a:noFill/>
        </p:spPr>
      </p:pic>
      <p:pic>
        <p:nvPicPr>
          <p:cNvPr id="15368" name="Picture 8" descr="C:\Documents and Settings\IBM\Local Settings\Temporary Internet Files\Content.IE5\OETF9NT6\MC9004324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714884"/>
            <a:ext cx="1981200" cy="1181100"/>
          </a:xfrm>
          <a:prstGeom prst="rect">
            <a:avLst/>
          </a:prstGeom>
          <a:noFill/>
        </p:spPr>
      </p:pic>
      <p:pic>
        <p:nvPicPr>
          <p:cNvPr id="15369" name="Picture 9" descr="C:\Documents and Settings\IBM\Local Settings\Temporary Internet Files\Content.IE5\JCSVCXWU\MC9002378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85728"/>
            <a:ext cx="1406353" cy="1452638"/>
          </a:xfrm>
          <a:prstGeom prst="rect">
            <a:avLst/>
          </a:prstGeom>
          <a:noFill/>
        </p:spPr>
      </p:pic>
      <p:pic>
        <p:nvPicPr>
          <p:cNvPr id="15370" name="Picture 10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57166"/>
            <a:ext cx="1815084" cy="152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85728"/>
            <a:ext cx="8741496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Tiens! Tiens!</a:t>
            </a:r>
          </a:p>
          <a:p>
            <a:r>
              <a:rPr lang="fr-CA" sz="3200" dirty="0" smtClean="0">
                <a:latin typeface="Comic Sans MS" pitchFamily="66" charset="0"/>
              </a:rPr>
              <a:t>Les caractéristiques </a:t>
            </a:r>
          </a:p>
          <a:p>
            <a:r>
              <a:rPr lang="fr-CA" sz="3200" dirty="0" smtClean="0">
                <a:latin typeface="Comic Sans MS" pitchFamily="66" charset="0"/>
              </a:rPr>
              <a:t>du « Royaume de Dieu »</a:t>
            </a:r>
          </a:p>
          <a:p>
            <a:r>
              <a:rPr lang="fr-CA" sz="3200" dirty="0" smtClean="0">
                <a:latin typeface="Comic Sans MS" pitchFamily="66" charset="0"/>
              </a:rPr>
              <a:t>correspondent aux fruits visibles</a:t>
            </a:r>
          </a:p>
          <a:p>
            <a:r>
              <a:rPr lang="fr-CA" sz="3200" dirty="0" smtClean="0">
                <a:latin typeface="Comic Sans MS" pitchFamily="66" charset="0"/>
              </a:rPr>
              <a:t>de l’Esprit Saint.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Dieu qui est Père, Fils et Esprit</a:t>
            </a:r>
          </a:p>
          <a:p>
            <a:r>
              <a:rPr lang="fr-CA" sz="3200" dirty="0" smtClean="0">
                <a:latin typeface="Comic Sans MS" pitchFamily="66" charset="0"/>
              </a:rPr>
              <a:t>souhaite que tu collabores avec lui</a:t>
            </a:r>
          </a:p>
          <a:p>
            <a:r>
              <a:rPr lang="fr-CA" sz="3200" dirty="0" smtClean="0">
                <a:latin typeface="Comic Sans MS" pitchFamily="66" charset="0"/>
              </a:rPr>
              <a:t>en agissant pour que grandissent</a:t>
            </a:r>
          </a:p>
          <a:p>
            <a:r>
              <a:rPr lang="fr-CA" sz="3200" dirty="0" smtClean="0">
                <a:latin typeface="Comic Sans MS" pitchFamily="66" charset="0"/>
              </a:rPr>
              <a:t>les « fruits » de l’Esprit Saint</a:t>
            </a:r>
            <a:r>
              <a:rPr lang="fr-CA" dirty="0" smtClean="0"/>
              <a:t>.</a:t>
            </a:r>
          </a:p>
          <a:p>
            <a:endParaRPr lang="fr-CA" dirty="0" smtClean="0"/>
          </a:p>
          <a:p>
            <a:r>
              <a:rPr lang="fr-CA" sz="3200" dirty="0" smtClean="0">
                <a:latin typeface="Comic Sans MS" pitchFamily="66" charset="0"/>
              </a:rPr>
              <a:t>Ainsi, les « fruits </a:t>
            </a:r>
            <a:r>
              <a:rPr lang="fr-CA" sz="3200" dirty="0" smtClean="0">
                <a:latin typeface="Comic Sans MS" pitchFamily="66" charset="0"/>
              </a:rPr>
              <a:t>»</a:t>
            </a:r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seront de plus en plus visibles dans le monde!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16389" name="Picture 5" descr="C:\Documents and Settings\IBM\Local Settings\Temporary Internet Files\Content.IE5\ORDNEF2V\MC9001982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28"/>
            <a:ext cx="2346746" cy="353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85728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Si nous parlons aujourd’hui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des fruits de l’Esprit Saint,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c’est parce que la Bible en a parlé.</a:t>
            </a:r>
          </a:p>
          <a:p>
            <a:pPr algn="ctr"/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loin, je t’invite à lire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Le texte de la Bible que je mets dans les prochaines diapositives.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				</a:t>
            </a:r>
            <a:r>
              <a:rPr lang="fr-CA" sz="4800" dirty="0" smtClean="0">
                <a:solidFill>
                  <a:schemeClr val="bg1"/>
                </a:solidFill>
                <a:latin typeface="Comic Sans MS" pitchFamily="66" charset="0"/>
              </a:rPr>
              <a:t>Livre Galates</a:t>
            </a:r>
          </a:p>
          <a:p>
            <a:r>
              <a:rPr lang="fr-CA" sz="4800" dirty="0" smtClean="0">
                <a:solidFill>
                  <a:schemeClr val="bg1"/>
                </a:solidFill>
                <a:latin typeface="Comic Sans MS" pitchFamily="66" charset="0"/>
              </a:rPr>
              <a:t>				Au chapitre 5</a:t>
            </a:r>
          </a:p>
          <a:p>
            <a:r>
              <a:rPr lang="fr-CA" sz="4800" dirty="0" smtClean="0">
                <a:solidFill>
                  <a:schemeClr val="bg1"/>
                </a:solidFill>
                <a:latin typeface="Comic Sans MS" pitchFamily="66" charset="0"/>
              </a:rPr>
              <a:t>				Le verset 22</a:t>
            </a:r>
            <a:endParaRPr lang="fr-CA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IBM\Local Settings\Temporary Internet Files\Content.IE5\F2RYNYTR\MC900250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93096"/>
            <a:ext cx="2788467" cy="194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764704"/>
            <a:ext cx="6934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CA" sz="2000" dirty="0" smtClean="0">
              <a:latin typeface="Comic Sans MS" pitchFamily="66" charset="0"/>
            </a:endParaRP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Ta mission: embellir le monde!</a:t>
            </a:r>
            <a:endParaRPr lang="fr-CA" sz="3600" b="1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4098" name="Picture 2" descr="C:\Documents and Settings\IBM\Local Settings\Temporary Internet Files\Content.IE5\OETF9NT6\MP9004311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251482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85728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endParaRPr lang="fr-CA" sz="3200" dirty="0">
              <a:latin typeface="Comic Sans MS" pitchFamily="66" charset="0"/>
            </a:endParaRP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endParaRPr lang="fr-CA" sz="3200" dirty="0">
              <a:latin typeface="Comic Sans MS" pitchFamily="66" charset="0"/>
            </a:endParaRP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endParaRPr lang="fr-CA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Voici donc les fruits que produit l’Esprit. Ces fruits sont: amour, joie, paix, patience, bonté, service, foi et confiance, douceur, 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maîtrise de soi…</a:t>
            </a:r>
          </a:p>
          <a:p>
            <a:pPr algn="ctr"/>
            <a:endParaRPr lang="fr-C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Puisque l’Esprit Saint nous fait vivre,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laissons-nous conduire par l’Esprit.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				</a:t>
            </a:r>
            <a:endParaRPr lang="fr-CA" sz="4800" dirty="0">
              <a:latin typeface="Comic Sans MS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283968" cy="27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8794" y="1357298"/>
            <a:ext cx="692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Écris, </a:t>
            </a:r>
            <a:r>
              <a:rPr lang="fr-CA" sz="3000" u="sng" dirty="0" smtClean="0">
                <a:solidFill>
                  <a:schemeClr val="bg1"/>
                </a:solidFill>
                <a:latin typeface="Comic Sans MS" pitchFamily="66" charset="0"/>
              </a:rPr>
              <a:t>pour chaque fruit de l’Esprit</a:t>
            </a:r>
          </a:p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(voir autres diapositives), une </a:t>
            </a:r>
            <a:r>
              <a:rPr lang="fr-CA" sz="3000" u="sng" dirty="0" smtClean="0">
                <a:solidFill>
                  <a:schemeClr val="bg1"/>
                </a:solidFill>
                <a:latin typeface="Comic Sans MS" pitchFamily="66" charset="0"/>
              </a:rPr>
              <a:t>action</a:t>
            </a:r>
          </a:p>
          <a:p>
            <a:r>
              <a:rPr lang="fr-CA" sz="3000" u="sng" dirty="0" smtClean="0">
                <a:solidFill>
                  <a:schemeClr val="bg1"/>
                </a:solidFill>
                <a:latin typeface="Comic Sans MS" pitchFamily="66" charset="0"/>
              </a:rPr>
              <a:t>réaliste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 que tu as </a:t>
            </a:r>
            <a:r>
              <a:rPr lang="fr-CA" sz="3000" u="sng" dirty="0" smtClean="0">
                <a:solidFill>
                  <a:schemeClr val="bg1"/>
                </a:solidFill>
                <a:latin typeface="Comic Sans MS" pitchFamily="66" charset="0"/>
              </a:rPr>
              <a:t>déjà posée 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ou que tu </a:t>
            </a:r>
            <a:r>
              <a:rPr lang="fr-CA" sz="3000" u="sng" dirty="0" smtClean="0">
                <a:solidFill>
                  <a:schemeClr val="bg1"/>
                </a:solidFill>
                <a:latin typeface="Comic Sans MS" pitchFamily="66" charset="0"/>
              </a:rPr>
              <a:t>pourrais poser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 dans ta vie de jeune pour que ce fruit soit visible.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28572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 smtClean="0">
                <a:solidFill>
                  <a:schemeClr val="bg1"/>
                </a:solidFill>
                <a:latin typeface="Comic Sans MS" pitchFamily="66" charset="0"/>
              </a:rPr>
              <a:t>Pour ce 4</a:t>
            </a:r>
            <a:r>
              <a:rPr lang="fr-CA" sz="4800" b="1" baseline="30000" dirty="0" smtClean="0">
                <a:solidFill>
                  <a:schemeClr val="bg1"/>
                </a:solidFill>
                <a:latin typeface="Comic Sans MS" pitchFamily="66" charset="0"/>
              </a:rPr>
              <a:t>ème</a:t>
            </a:r>
            <a:r>
              <a:rPr lang="fr-CA" sz="4800" b="1" dirty="0" smtClean="0">
                <a:solidFill>
                  <a:schemeClr val="bg1"/>
                </a:solidFill>
                <a:latin typeface="Comic Sans MS" pitchFamily="66" charset="0"/>
              </a:rPr>
              <a:t> CLIC</a:t>
            </a:r>
            <a:endParaRPr lang="fr-CA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Documents and Settings\IBM\Local Settings\Temporary Internet Files\Content.IE5\Q0NBHGWT\MC9002344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1349607" cy="1428760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21</a:t>
            </a:fld>
            <a:endParaRPr lang="fr-CA" dirty="0"/>
          </a:p>
        </p:txBody>
      </p:sp>
      <p:pic>
        <p:nvPicPr>
          <p:cNvPr id="13" name="Picture 4" descr="C:\Documents and Settings\IBM\Local Settings\Temporary Internet Files\Content.IE5\6LGGB05J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1235530" cy="130103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55558" y="3924959"/>
            <a:ext cx="7407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Tu m’enverras le résultat </a:t>
            </a:r>
          </a:p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de ta créativité dans 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le document 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Word.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7158" y="5643578"/>
            <a:ext cx="8541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Demande l’aide de tes parents au besoin…</a:t>
            </a:r>
            <a:endParaRPr lang="fr-CA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Exemple :</a:t>
            </a:r>
            <a:endParaRPr lang="fr-CA" sz="4000" dirty="0">
              <a:latin typeface="Comic Sans MS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05173"/>
              </p:ext>
            </p:extLst>
          </p:nvPr>
        </p:nvGraphicFramePr>
        <p:xfrm>
          <a:off x="500034" y="714356"/>
          <a:ext cx="8072494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5786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Fruits de l’Esprit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Action réaliste</a:t>
                      </a:r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Maîtrise</a:t>
                      </a:r>
                      <a:r>
                        <a:rPr lang="fr-CA" sz="2800" baseline="0" dirty="0" smtClean="0"/>
                        <a:t> </a:t>
                      </a:r>
                    </a:p>
                    <a:p>
                      <a:pPr algn="ctr"/>
                      <a:r>
                        <a:rPr lang="fr-CA" sz="2800" baseline="0" dirty="0" smtClean="0"/>
                        <a:t>de soi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Mon petit frère me dérange</a:t>
                      </a:r>
                      <a:r>
                        <a:rPr lang="fr-CA" sz="2800" baseline="0" dirty="0" smtClean="0"/>
                        <a:t> quand je fais mes devoirs. Quand cela arrive, au lieu de me fâcher, je peux prendre une respiration et lui demander calmement de me laisser tranquille.</a:t>
                      </a:r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Service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Le vendredi soir, mes parents sont fatigués de leur semaine de travail. Pour le souper, sans qu’il me le demandent,</a:t>
                      </a:r>
                      <a:r>
                        <a:rPr lang="fr-CA" sz="2800" baseline="0" dirty="0" smtClean="0"/>
                        <a:t> je les aide un peu plus pour la préparation du souper </a:t>
                      </a:r>
                    </a:p>
                    <a:p>
                      <a:pPr algn="ctr"/>
                      <a:r>
                        <a:rPr lang="fr-CA" sz="2800" baseline="0" dirty="0" smtClean="0"/>
                        <a:t>et pour « l’après-souper ».</a:t>
                      </a:r>
                      <a:endParaRPr lang="fr-CA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23</a:t>
            </a:fld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97290"/>
              </p:ext>
            </p:extLst>
          </p:nvPr>
        </p:nvGraphicFramePr>
        <p:xfrm>
          <a:off x="1524000" y="1045287"/>
          <a:ext cx="60960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Fruits</a:t>
                      </a:r>
                      <a:r>
                        <a:rPr lang="fr-CA" sz="2800" baseline="0" dirty="0" smtClean="0"/>
                        <a:t> de l’Esprit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Action réaliste</a:t>
                      </a:r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Amour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Joie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Paix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Patience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Bonté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Service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Foi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Douceur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Maîtrise</a:t>
                      </a:r>
                      <a:r>
                        <a:rPr lang="fr-CA" sz="2800" baseline="0" dirty="0" smtClean="0"/>
                        <a:t> de soi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Confiance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</a:rPr>
              <a:t>Réalise et remplis un tableau semblable à celui-ci  que tu m’enverras dans ton message ou dans un document Word.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571480"/>
            <a:ext cx="699101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En faisant cet exercice,</a:t>
            </a:r>
          </a:p>
          <a:p>
            <a:r>
              <a:rPr lang="fr-CA" sz="2800" dirty="0" smtClean="0">
                <a:latin typeface="Comic Sans MS" pitchFamily="66" charset="0"/>
              </a:rPr>
              <a:t>tu  déploies ta créativité pour découvrir </a:t>
            </a:r>
          </a:p>
          <a:p>
            <a:r>
              <a:rPr lang="fr-CA" sz="2800" dirty="0" smtClean="0">
                <a:latin typeface="Comic Sans MS" pitchFamily="66" charset="0"/>
              </a:rPr>
              <a:t>les actions que tu peux faire</a:t>
            </a:r>
          </a:p>
          <a:p>
            <a:r>
              <a:rPr lang="fr-CA" sz="2800" dirty="0" smtClean="0">
                <a:latin typeface="Comic Sans MS" pitchFamily="66" charset="0"/>
              </a:rPr>
              <a:t>pour montrer au monde,</a:t>
            </a:r>
          </a:p>
          <a:p>
            <a:r>
              <a:rPr lang="fr-CA" sz="2800" dirty="0" smtClean="0">
                <a:latin typeface="Comic Sans MS" pitchFamily="66" charset="0"/>
              </a:rPr>
              <a:t>les fruits de l’Esprit.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Tu montres aussi</a:t>
            </a:r>
          </a:p>
          <a:p>
            <a:r>
              <a:rPr lang="fr-CA" sz="2800" dirty="0" smtClean="0">
                <a:latin typeface="Comic Sans MS" pitchFamily="66" charset="0"/>
              </a:rPr>
              <a:t>que tu es responsable de ta mission</a:t>
            </a:r>
          </a:p>
          <a:p>
            <a:r>
              <a:rPr lang="fr-CA" sz="2800" dirty="0" smtClean="0">
                <a:latin typeface="Comic Sans MS" pitchFamily="66" charset="0"/>
              </a:rPr>
              <a:t>de faire « fructifier » </a:t>
            </a:r>
          </a:p>
          <a:p>
            <a:r>
              <a:rPr lang="fr-CA" sz="2800" dirty="0" smtClean="0">
                <a:latin typeface="Comic Sans MS" pitchFamily="66" charset="0"/>
              </a:rPr>
              <a:t>les dons de l’Esprit Saint…</a:t>
            </a:r>
          </a:p>
          <a:p>
            <a:r>
              <a:rPr lang="fr-CA" sz="2800" dirty="0" smtClean="0">
                <a:latin typeface="Comic Sans MS" pitchFamily="66" charset="0"/>
              </a:rPr>
              <a:t>En faisant cela, tu embellis le monde!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r>
              <a:rPr lang="fr-CA" sz="2000" dirty="0" smtClean="0">
                <a:latin typeface="Comic Sans MS" pitchFamily="66" charset="0"/>
              </a:rPr>
              <a:t>Fructifier = porter du fruit visible</a:t>
            </a:r>
            <a:endParaRPr lang="fr-CA" sz="2000" dirty="0">
              <a:latin typeface="Comic Sans MS" pitchFamily="66" charset="0"/>
            </a:endParaRPr>
          </a:p>
        </p:txBody>
      </p:sp>
      <p:pic>
        <p:nvPicPr>
          <p:cNvPr id="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 l="20598" r="10951"/>
          <a:stretch>
            <a:fillRect/>
          </a:stretch>
        </p:blipFill>
        <p:spPr bwMode="auto">
          <a:xfrm>
            <a:off x="7072330" y="2643182"/>
            <a:ext cx="1785950" cy="3657600"/>
          </a:xfrm>
          <a:prstGeom prst="rect">
            <a:avLst/>
          </a:prstGeom>
          <a:noFill/>
        </p:spPr>
      </p:pic>
      <p:pic>
        <p:nvPicPr>
          <p:cNvPr id="7" name="Picture 3" descr="C:\Documents and Settings\IBM\Local Settings\Temporary Internet Files\Content.IE5\T6I17HIE\MC9004360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357298"/>
            <a:ext cx="18415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8794" y="1571612"/>
            <a:ext cx="6925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latin typeface="Comic Sans MS" pitchFamily="66" charset="0"/>
              </a:rPr>
              <a:t>De m’écrire une action réaliste</a:t>
            </a:r>
          </a:p>
          <a:p>
            <a:r>
              <a:rPr lang="fr-CA" sz="3000" dirty="0" smtClean="0">
                <a:latin typeface="Comic Sans MS" pitchFamily="66" charset="0"/>
              </a:rPr>
              <a:t>pour chaque fruit de l’Esprit Saint.</a:t>
            </a:r>
          </a:p>
          <a:p>
            <a:r>
              <a:rPr lang="fr-CA" sz="3000" dirty="0" smtClean="0">
                <a:latin typeface="Comic Sans MS" pitchFamily="66" charset="0"/>
              </a:rPr>
              <a:t>Réfère-toi à la diapositive du tableau.</a:t>
            </a:r>
          </a:p>
          <a:p>
            <a:endParaRPr lang="fr-CA" sz="3000" dirty="0" smtClean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38772" y="3510604"/>
            <a:ext cx="6074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000" dirty="0" smtClean="0">
                <a:latin typeface="Comic Sans MS" pitchFamily="66" charset="0"/>
              </a:rPr>
              <a:t>Envoie-moi ton message! </a:t>
            </a:r>
          </a:p>
          <a:p>
            <a:pPr algn="ctr"/>
            <a:r>
              <a:rPr lang="fr-CA" sz="3000" dirty="0" smtClean="0">
                <a:latin typeface="Comic Sans MS" pitchFamily="66" charset="0"/>
              </a:rPr>
              <a:t>Comme ton habitude dans le </a:t>
            </a:r>
          </a:p>
          <a:p>
            <a:pPr algn="ctr"/>
            <a:r>
              <a:rPr lang="fr-CA" sz="3000" dirty="0" smtClean="0">
                <a:latin typeface="Comic Sans MS" pitchFamily="66" charset="0"/>
              </a:rPr>
              <a:t>document WORD et par courriel </a:t>
            </a:r>
            <a:endParaRPr lang="fr-CA" sz="3000" dirty="0">
              <a:latin typeface="Comic Sans MS" pitchFamily="66" charset="0"/>
            </a:endParaRPr>
          </a:p>
        </p:txBody>
      </p:sp>
      <p:pic>
        <p:nvPicPr>
          <p:cNvPr id="9221" name="Picture 5" descr="C:\Documents and Settings\IBM\Local Settings\Temporary Internet Files\Content.IE5\CPPWRCSI\MC9002983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07" y="3356992"/>
            <a:ext cx="857256" cy="1041879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142976" y="357166"/>
            <a:ext cx="7186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>
                <a:latin typeface="Comic Sans MS" pitchFamily="66" charset="0"/>
              </a:rPr>
              <a:t>Voici la fin de notre 4</a:t>
            </a:r>
            <a:r>
              <a:rPr lang="fr-CA" sz="3600" b="1" baseline="30000" dirty="0" smtClean="0">
                <a:latin typeface="Comic Sans MS" pitchFamily="66" charset="0"/>
              </a:rPr>
              <a:t>ème</a:t>
            </a:r>
            <a:r>
              <a:rPr lang="fr-CA" sz="3600" b="1" dirty="0" smtClean="0">
                <a:latin typeface="Comic Sans MS" pitchFamily="66" charset="0"/>
              </a:rPr>
              <a:t> CLIC!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N’oublie pas:</a:t>
            </a:r>
            <a:endParaRPr lang="fr-CA" sz="3600" b="1" dirty="0">
              <a:latin typeface="Comic Sans MS" pitchFamily="66" charset="0"/>
            </a:endParaRPr>
          </a:p>
        </p:txBody>
      </p:sp>
      <p:pic>
        <p:nvPicPr>
          <p:cNvPr id="32770" name="Picture 2" descr="C:\Documents and Settings\IBM\Local Settings\Temporary Internet Files\Content.IE5\Q0NBHGWT\MC9002344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1000132" cy="1058789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BM\Local Settings\Temporary Internet Files\Content.IE5\3ZTNXH7Q\MP900442466[1].jpg"/>
          <p:cNvPicPr>
            <a:picLocks noChangeAspect="1" noChangeArrowheads="1"/>
          </p:cNvPicPr>
          <p:nvPr/>
        </p:nvPicPr>
        <p:blipFill>
          <a:blip r:embed="rId2" cstate="print"/>
          <a:srcRect b="14583"/>
          <a:stretch>
            <a:fillRect/>
          </a:stretch>
        </p:blipFill>
        <p:spPr bwMode="auto">
          <a:xfrm>
            <a:off x="5143504" y="0"/>
            <a:ext cx="400049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0"/>
            <a:ext cx="49291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000" dirty="0" smtClean="0">
                <a:latin typeface="Comic Sans MS" pitchFamily="66" charset="0"/>
              </a:rPr>
              <a:t>En terminant,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je t’invite à réciter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une courte prière. 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Tu la trouveras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dans la prochaine diapo.</a:t>
            </a:r>
          </a:p>
          <a:p>
            <a:pPr algn="just"/>
            <a:endParaRPr lang="fr-CA" sz="3000" dirty="0" smtClean="0">
              <a:latin typeface="Comic Sans MS" pitchFamily="66" charset="0"/>
            </a:endParaRPr>
          </a:p>
          <a:p>
            <a:pPr algn="just"/>
            <a:r>
              <a:rPr lang="fr-CA" sz="3000" dirty="0" smtClean="0">
                <a:latin typeface="Comic Sans MS" pitchFamily="66" charset="0"/>
              </a:rPr>
              <a:t>Tu peux la lire dans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ta tête ou à haute voix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pour qu’elle résonne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dans ton cœur.</a:t>
            </a:r>
          </a:p>
          <a:p>
            <a:pPr algn="just"/>
            <a:endParaRPr lang="fr-CA" sz="3000" dirty="0" smtClean="0">
              <a:latin typeface="Comic Sans MS" pitchFamily="66" charset="0"/>
            </a:endParaRPr>
          </a:p>
          <a:p>
            <a:pPr algn="just"/>
            <a:r>
              <a:rPr lang="fr-CA" sz="3000" dirty="0" smtClean="0">
                <a:latin typeface="Comic Sans MS" pitchFamily="66" charset="0"/>
              </a:rPr>
              <a:t>Allume une chandelle 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si tu veux. Tu peux faire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ton signe de la croix.</a:t>
            </a:r>
            <a:endParaRPr lang="fr-CA" sz="3000" dirty="0"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BM\Local Settings\Temporary Internet Files\Content.IE5\713E1JP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385762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643306" y="0"/>
            <a:ext cx="554671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fr-CA" sz="2400" dirty="0" smtClean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Esprit Saint je réalise maintenant,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à l’approche de ma confirmation,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que Dieu compte sur moi.</a:t>
            </a:r>
          </a:p>
          <a:p>
            <a:pPr algn="just"/>
            <a:endParaRPr lang="fr-CA" sz="2400" dirty="0" smtClean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Esprit Saint, 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aide-moi à toujours trouver des idées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de bonnes actions à poser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pour que tes fruits soient visibles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autour de moi.</a:t>
            </a:r>
          </a:p>
          <a:p>
            <a:pPr algn="just"/>
            <a:endParaRPr lang="fr-CA" sz="2400" dirty="0" smtClean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Du mieux que je le peux, 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je veux vivre ma mission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en étant responsable.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Ma mission c’est: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embellir le monde avec l’aide 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de l’Esprit Saint! Amen.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IBM\Local Settings\Temporary Internet Files\Content.IE5\Q0NBHGWT\MP900422722[1].jpg"/>
          <p:cNvPicPr>
            <a:picLocks noChangeAspect="1" noChangeArrowheads="1"/>
          </p:cNvPicPr>
          <p:nvPr/>
        </p:nvPicPr>
        <p:blipFill>
          <a:blip r:embed="rId2" cstate="print"/>
          <a:srcRect l="36364"/>
          <a:stretch>
            <a:fillRect/>
          </a:stretch>
        </p:blipFill>
        <p:spPr bwMode="auto">
          <a:xfrm>
            <a:off x="6143636" y="404664"/>
            <a:ext cx="3000364" cy="4714884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28</a:t>
            </a:fld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785786" y="1787902"/>
            <a:ext cx="5950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9600" dirty="0" smtClean="0">
                <a:latin typeface="Comic Sans MS" pitchFamily="66" charset="0"/>
              </a:rPr>
              <a:t>À bientôt!</a:t>
            </a:r>
            <a:endParaRPr lang="fr-CA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285728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latin typeface="Comic Sans MS" pitchFamily="66" charset="0"/>
              </a:rPr>
              <a:t>D’abord, je te rappelle </a:t>
            </a:r>
          </a:p>
          <a:p>
            <a:pPr algn="ctr"/>
            <a:r>
              <a:rPr lang="fr-CA" sz="4400" dirty="0" smtClean="0">
                <a:latin typeface="Comic Sans MS" pitchFamily="66" charset="0"/>
              </a:rPr>
              <a:t>à nouveau les dons de l’Esprit</a:t>
            </a:r>
            <a:r>
              <a:rPr lang="fr-CA" sz="4400" dirty="0" smtClean="0"/>
              <a:t>!</a:t>
            </a:r>
          </a:p>
          <a:p>
            <a:pPr algn="ctr"/>
            <a:r>
              <a:rPr lang="fr-CA" sz="4400" dirty="0" smtClean="0">
                <a:latin typeface="Comic Sans MS" pitchFamily="66" charset="0"/>
              </a:rPr>
              <a:t>Pense à Sifcocoal!</a:t>
            </a:r>
            <a:endParaRPr lang="fr-CA" sz="44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868" y="3643314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92D050"/>
                </a:solidFill>
                <a:latin typeface="Comic Sans MS" pitchFamily="66" charset="0"/>
              </a:rPr>
              <a:t>Force</a:t>
            </a:r>
            <a:endParaRPr lang="fr-CA" sz="36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3108" y="5572140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B0F0"/>
                </a:solidFill>
                <a:latin typeface="Comic Sans MS" pitchFamily="66" charset="0"/>
              </a:rPr>
              <a:t>Affection filiale</a:t>
            </a:r>
            <a:endParaRPr lang="fr-CA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00760" y="3286124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B050"/>
                </a:solidFill>
                <a:latin typeface="Comic Sans MS" pitchFamily="66" charset="0"/>
              </a:rPr>
              <a:t>Intelligence</a:t>
            </a:r>
            <a:endParaRPr lang="fr-CA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471488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2060"/>
                </a:solidFill>
                <a:latin typeface="Comic Sans MS" pitchFamily="66" charset="0"/>
              </a:rPr>
              <a:t>Connaissance</a:t>
            </a:r>
            <a:endParaRPr lang="fr-CA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1472" y="3286124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7030A0"/>
                </a:solidFill>
                <a:latin typeface="Comic Sans MS" pitchFamily="66" charset="0"/>
              </a:rPr>
              <a:t>Conseil</a:t>
            </a:r>
            <a:endParaRPr lang="fr-CA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58016" y="5072074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Louange</a:t>
            </a:r>
            <a:endParaRPr lang="fr-CA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72066" y="4286256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C00000"/>
                </a:solidFill>
                <a:latin typeface="Comic Sans MS" pitchFamily="66" charset="0"/>
              </a:rPr>
              <a:t>Sagesse</a:t>
            </a:r>
            <a:endParaRPr lang="fr-CA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3" descr="C:\Documents and Settings\IBM\Local Settings\Temporary Internet Files\Content.IE5\T6I17HIE\MC9004360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1269996" cy="1269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428604"/>
            <a:ext cx="6447599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Par nos actions,</a:t>
            </a:r>
          </a:p>
          <a:p>
            <a:r>
              <a:rPr lang="fr-CA" sz="2800" dirty="0" smtClean="0">
                <a:latin typeface="Comic Sans MS" pitchFamily="66" charset="0"/>
              </a:rPr>
              <a:t>ces dons portent des « fruits ».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Nous sommes invité(e)s, avec l’Esprit,</a:t>
            </a:r>
          </a:p>
          <a:p>
            <a:r>
              <a:rPr lang="fr-CA" sz="2800" dirty="0" smtClean="0">
                <a:latin typeface="Comic Sans MS" pitchFamily="66" charset="0"/>
              </a:rPr>
              <a:t>à poser des gestes qui permettent</a:t>
            </a:r>
          </a:p>
          <a:p>
            <a:r>
              <a:rPr lang="fr-CA" sz="2800" dirty="0" smtClean="0">
                <a:latin typeface="Comic Sans MS" pitchFamily="66" charset="0"/>
              </a:rPr>
              <a:t>que notre monde soit de plus en plus</a:t>
            </a:r>
          </a:p>
          <a:p>
            <a:r>
              <a:rPr lang="fr-CA" sz="2800" dirty="0" smtClean="0">
                <a:latin typeface="Comic Sans MS" pitchFamily="66" charset="0"/>
              </a:rPr>
              <a:t>marqué par des actions positives.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Tu peux devenir l’allié(e) de l’Esprit</a:t>
            </a:r>
          </a:p>
          <a:p>
            <a:r>
              <a:rPr lang="fr-CA" sz="2800" dirty="0" smtClean="0">
                <a:latin typeface="Comic Sans MS" pitchFamily="66" charset="0"/>
              </a:rPr>
              <a:t>et l’Esprit peut devenir ton allié.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Vous travaillez ensemble</a:t>
            </a:r>
          </a:p>
          <a:p>
            <a:r>
              <a:rPr lang="fr-CA" sz="2800" dirty="0" smtClean="0">
                <a:latin typeface="Comic Sans MS" pitchFamily="66" charset="0"/>
              </a:rPr>
              <a:t>à la mission d’embellir le monde!</a:t>
            </a:r>
          </a:p>
          <a:p>
            <a:endParaRPr lang="fr-CA" sz="2800" dirty="0" smtClean="0">
              <a:latin typeface="Comic Sans MS" pitchFamily="66" charset="0"/>
            </a:endParaRPr>
          </a:p>
        </p:txBody>
      </p:sp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 l="20598" r="10951"/>
          <a:stretch>
            <a:fillRect/>
          </a:stretch>
        </p:blipFill>
        <p:spPr bwMode="auto">
          <a:xfrm>
            <a:off x="7072330" y="2214554"/>
            <a:ext cx="1785950" cy="3657600"/>
          </a:xfrm>
          <a:prstGeom prst="rect">
            <a:avLst/>
          </a:prstGeom>
          <a:noFill/>
        </p:spPr>
      </p:pic>
      <p:pic>
        <p:nvPicPr>
          <p:cNvPr id="1027" name="Picture 3" descr="C:\Documents and Settings\IBM\Local Settings\Temporary Internet Files\Content.IE5\T6I17HIE\MC9004360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857232"/>
            <a:ext cx="18415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850837" y="857232"/>
            <a:ext cx="42931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Dieu qui est Père</a:t>
            </a:r>
          </a:p>
          <a:p>
            <a:r>
              <a:rPr lang="fr-CA" sz="2800" dirty="0" smtClean="0">
                <a:latin typeface="Comic Sans MS" pitchFamily="66" charset="0"/>
              </a:rPr>
              <a:t>Fils en Jésus,</a:t>
            </a:r>
          </a:p>
          <a:p>
            <a:r>
              <a:rPr lang="fr-CA" sz="2800" dirty="0" smtClean="0">
                <a:latin typeface="Comic Sans MS" pitchFamily="66" charset="0"/>
              </a:rPr>
              <a:t>et Esprit Saint</a:t>
            </a:r>
          </a:p>
          <a:p>
            <a:r>
              <a:rPr lang="fr-CA" sz="2800" dirty="0" smtClean="0">
                <a:latin typeface="Comic Sans MS" pitchFamily="66" charset="0"/>
              </a:rPr>
              <a:t>a confiance en toi.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Il ne t’y oblige pas, </a:t>
            </a:r>
          </a:p>
          <a:p>
            <a:r>
              <a:rPr lang="fr-CA" sz="2800" dirty="0" smtClean="0">
                <a:latin typeface="Comic Sans MS" pitchFamily="66" charset="0"/>
              </a:rPr>
              <a:t>mais il sera heureux,</a:t>
            </a:r>
          </a:p>
          <a:p>
            <a:r>
              <a:rPr lang="fr-CA" sz="2800" dirty="0" smtClean="0">
                <a:latin typeface="Comic Sans MS" pitchFamily="66" charset="0"/>
              </a:rPr>
              <a:t>si tu acceptes la mission</a:t>
            </a:r>
          </a:p>
          <a:p>
            <a:r>
              <a:rPr lang="fr-CA" sz="2800" dirty="0" smtClean="0">
                <a:latin typeface="Comic Sans MS" pitchFamily="66" charset="0"/>
              </a:rPr>
              <a:t>d’embellir le monde!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endParaRPr lang="fr-CA" sz="2800" dirty="0" smtClean="0">
              <a:latin typeface="Comic Sans MS" pitchFamily="66" charset="0"/>
            </a:endParaRPr>
          </a:p>
        </p:txBody>
      </p:sp>
      <p:pic>
        <p:nvPicPr>
          <p:cNvPr id="2050" name="Picture 2" descr="C:\Documents and Settings\IBM\Local Settings\Temporary Internet Files\Content.IE5\JCSVCXWU\MP9004371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500594" cy="449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BM\Local Settings\Temporary Internet Files\Content.IE5\J5J7TTLY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632555" y="928670"/>
            <a:ext cx="551144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  <a:latin typeface="Comic Sans MS" pitchFamily="66" charset="0"/>
              </a:rPr>
              <a:t>Dieu compte sur toi</a:t>
            </a:r>
          </a:p>
          <a:p>
            <a:r>
              <a:rPr lang="fr-CA" sz="4000" b="1" dirty="0" smtClean="0">
                <a:solidFill>
                  <a:schemeClr val="bg1"/>
                </a:solidFill>
                <a:latin typeface="Comic Sans MS" pitchFamily="66" charset="0"/>
              </a:rPr>
              <a:t>pour que tu l’aides,</a:t>
            </a:r>
          </a:p>
          <a:p>
            <a:r>
              <a:rPr lang="fr-CA" sz="4000" b="1" dirty="0" smtClean="0">
                <a:solidFill>
                  <a:schemeClr val="bg1"/>
                </a:solidFill>
                <a:latin typeface="Comic Sans MS" pitchFamily="66" charset="0"/>
              </a:rPr>
              <a:t>dès maintenant,</a:t>
            </a:r>
          </a:p>
          <a:p>
            <a:r>
              <a:rPr lang="fr-CA" sz="4000" b="1" dirty="0" smtClean="0">
                <a:solidFill>
                  <a:schemeClr val="bg1"/>
                </a:solidFill>
                <a:latin typeface="Comic Sans MS" pitchFamily="66" charset="0"/>
              </a:rPr>
              <a:t>à bâtir son Royaume</a:t>
            </a:r>
            <a:r>
              <a:rPr lang="fr-CA" sz="2800" b="1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IBM\Local Settings\Temporary Internet Files\Content.IE5\OETF9NT6\MP9004331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0" y="-485503"/>
            <a:ext cx="9077600" cy="7772155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071538" y="1571612"/>
            <a:ext cx="66543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dirty="0" smtClean="0">
                <a:latin typeface="Comic Sans MS" pitchFamily="66" charset="0"/>
              </a:rPr>
              <a:t>Le mot « royaume » est une image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pour parler de notre monde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qui peut être teinté des valeurs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qui sont chères au cœur de Dieu…</a:t>
            </a:r>
            <a:endParaRPr lang="fr-CA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703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5400" dirty="0" smtClean="0">
                <a:latin typeface="Comic Sans MS" pitchFamily="66" charset="0"/>
              </a:rPr>
              <a:t>Un royaume d’amour</a:t>
            </a:r>
          </a:p>
          <a:p>
            <a:r>
              <a:rPr lang="fr-CA" sz="5400" dirty="0" smtClean="0">
                <a:latin typeface="Comic Sans MS" pitchFamily="66" charset="0"/>
              </a:rPr>
              <a:t>					et d’amitié…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5122" name="Picture 2" descr="C:\Documents and Settings\IBM\Local Settings\Temporary Internet Files\Content.IE5\6LGGB05J\MP9004383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091224" cy="4643470"/>
          </a:xfrm>
          <a:prstGeom prst="rect">
            <a:avLst/>
          </a:prstGeom>
          <a:noFill/>
        </p:spPr>
      </p:pic>
      <p:pic>
        <p:nvPicPr>
          <p:cNvPr id="5126" name="Picture 6" descr="C:\Documents and Settings\IBM\Local Settings\Temporary Internet Files\Content.IE5\T6FQ4G23\MP9004244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357430"/>
            <a:ext cx="496642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latin typeface="Comic Sans MS" pitchFamily="66" charset="0"/>
              </a:rPr>
              <a:t>Un royaume de joie…</a:t>
            </a:r>
            <a:endParaRPr lang="fr-CA" sz="5400" dirty="0">
              <a:latin typeface="Comic Sans MS" pitchFamily="66" charset="0"/>
            </a:endParaRPr>
          </a:p>
        </p:txBody>
      </p:sp>
      <p:pic>
        <p:nvPicPr>
          <p:cNvPr id="6146" name="Picture 2" descr="C:\Documents and Settings\IBM\Local Settings\Temporary Internet Files\Content.IE5\713E1JPW\MC9004280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929486" cy="541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713</Words>
  <Application>Microsoft Office PowerPoint</Application>
  <PresentationFormat>Affichage à l'écran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153</cp:revision>
  <dcterms:created xsi:type="dcterms:W3CDTF">2012-10-16T18:28:49Z</dcterms:created>
  <dcterms:modified xsi:type="dcterms:W3CDTF">2017-12-14T13:52:41Z</dcterms:modified>
</cp:coreProperties>
</file>